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3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lean, without transgression; I am innocent, neither is there iniquity in m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findeth occasions against me, he counteth me for his enemy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my feet in the stocks, he marketh all my path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answer thee, in this thou art not just; for God is greater than ma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st thou strive against him? for he giveth not account of any of his matter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speaketh once, yea twice, though man regardeth it no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dream, in a vision of the night, when deep sleep falleth upon men, in slumberings upon the b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openeth the ears of men, and sealeth their instruction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may withdraw man from his purpose, and hide pride from ma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eth back his soul from the pit, and his life from perishing by the s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, Job, I pray thee, hear my speech, and hearken to all my wor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chastened also with pain upon his bed, and with continual strife in his bone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his life abhorreth bread, and his soul dainty mea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is consumed away, that it cannot be seen; and his bones that were not seen stick ou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is soul draweth near unto the pit, and his life to the destroy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 be with him an angel, an interpreter, one among a thousand, to shew unto man what is right for him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is gracious unto him, and saith, Deliver him from going down to the pit, I have found a ranso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lesh shall be fresher than a child’s; he returneth to the days of his youth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rayeth unto God, and he is favourable unto him; so that he seeth his face with joy: and he restoreth unto man his righteous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ngeth before men, and saith, I have sinned, and perverted that which was right, and it profited me not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deemed my soul from going into the pit, and my life shall behold the ligh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now, I have opened my mouth, my tongue hath spoken in m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all these things doth God work, twice, yea thrice, with a man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ring back his soul from the pit, that he may be enlightened with the light of the living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well, O Job, hearken unto me: hold thy peace, and I will speak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any thing to say, answer me: speak, for I desire to justify the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t, hearken thou unto me: hold thy peace, and I will teach thee wisdo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shall utter the uprightness of my heart: and that which my lips know they shall speak sincerel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God hath made me, and the breath of the Almighty giveth me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canst, answer thou me; set thy words in order before me, stand fo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am toward God even as thou art: I also am formed out of the cl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my terror shall not make thee afraid, neither shall my pressure be heavy upon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ou hast spoken in mine hearing, and I have heard the voice of thy words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2026-07-26T00:44:25Z</dcterms:created>
  <dcterms:modified xsi:type="dcterms:W3CDTF">2026-07-26T00:44:25Z</dcterms:modified>
  <dc:title>Bible.com.au: JOB 33:1-33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