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presProps" Target="presProps.xml"/>
  <Relationship Id="rId46" Type="http://schemas.openxmlformats.org/officeDocument/2006/relationships/viewProps" Target="viewProps.xml"/>
  <Relationship Id="rId4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4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1:1-4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mine heart have been enticed unto a woman, and I have laid wait at my neighbour’s door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let my wife grind unto another, and let others bow down upon he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at were an heinous crime; yea, it were an iniquity to be punished by the judges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t is a fire that consumeth unto Destruction, and would root out all mine increas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did despise the cause of my manservant or of my maidservant, when they contended with me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then shall I do when God riseth up? and when he visiteth, what shall I answer him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d not he that made me in the womb make him? and did not one fashion us in the womb?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ve withheld the poor from their desire, or have caused the eyes of the widow to fail;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have eaten my morsel alone, and the fatherless hath not eaten thereof;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Nay, from my youth he grew up with me as with a father, and I have been her guide from my mother’s womb;)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MADE a covenant with mine eyes; how then should I look upon a maid?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ve seen any perish for want of clothing, or that the needy had no covering;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his loins have not blessed me, and if he were not warmed with the fleece of my sheep;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ve lifted up my hand against the fatherless, because I saw my help in the gate: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let my shoulder fall from the shoulder blade, and mine arm be broken from the bon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calamity from God was a terror to me, and by reason of his excellency I could do nothing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ve made gold my hope, and have said to the fine gold, Thou art my confidence;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rejoiced because my wealth was great, and because mine hand had gotten much;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beheld the sun when it shined, or the moon walking in brightness;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y heart hath been secretly enticed, and my mouth hath kissed my hand: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also were an iniquity to be punished by the judges: for I should have lied to God that is abov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at is the portion of God from above, and the heritage of the Almighty from on high?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rejoiced at the destruction of him that hated me, or lifted up myself when evil found him;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Yea, I suffered not my mouth to sin by asking his life with a curse;)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 men of my tent said not, Who can find one that hath not been satisfied with his flesh?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tranger did not lodge in the street; but I opened my doors to the traveller;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like Adam I covered my transgressions, by hiding mine iniquity in my bosom;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I feared the great multitude, and the contempt of families terrified me, so that I kept silence, and went not out of the door--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 that I had one to hear me! (lo, here is my signature, let the Almighty answer me;) and that I had the indictment which mine adversary hath written!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I would carry it upon my shoulder; I would bind it unto me as a crown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ould declare unto him the number of my steps; as a prince would I go near unto him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my land cry out against me, and the furrows thereof weep together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it not calamity to the unrighteous, and disaster to the workers of iniquity?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ve eaten the fruits thereof without money, or have caused the owners thereof to lose their life: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istles grow instead of wheat, and cockle instead of barley. The words of Job are ended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th not he see my ways, and number all my steps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ve walked with vanity, and my foot hath hasted to deceit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Let me be weighed in an even balance, that God may know mine integrity;)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my step hath turned out of the way, and mine heart walked after mine eyes, and if any spot hath cleaved to mine hands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let me sow, and let another eat; yea, let the produce of my field be rooted ou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2026-07-26T00:53:42Z</dcterms:created>
  <dcterms:modified xsi:type="dcterms:W3CDTF">2026-07-26T00:53:42Z</dcterms:modified>
  <dc:title>Bible.com.au: JOB 31:1-40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