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4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29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inces refrained talking, and laid their hand on their mouth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oice of the nobles was hushed, and their tongue cleaved to the roof of their mout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en the ear heard me, then it blessed me; and when the eye saw me, it gave witness unto me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I delivered the poor that cried, the fatherless also, that had none to help hi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lessing of him that was ready to perish came upon me: and I caused the widow’s heart to sing for jo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ut on righteousness, and it clothed me: my justice was as a robe and a diade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eyes to the blind, and feet was I to the lam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a father to the needy: and the cause of him that I knew not I searched ou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brake the jaws of the unrighteous, and plucked the prey out of his teet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said, I shall die in my nest, and I shall multiply my days as the sand: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ob again took up his parable, and said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root is spread out to the waters, and the dew lieth all night upon my branch: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glory is fresh in me, and my bow is renewed in my han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o me men gave ear, and waited, and kept silence for my counsel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my words they spake not again; and my speech dropped upon them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waited for me as for the rain; and they opened their mouth wide as for the latter rain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laughed on them, they believed it not; and the light of my countenance they cast not down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hose out their way, and sat as chief, and dwelt as a king in the army, as one that comforteth the mourner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 that I were as in the months of old, as in the days when God watched over me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is lamp shined upon my head, and by his light I walked through darkness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I was in the ripeness of my days, when the secret of God was upon my tent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Almighty was yet with me, and my children were about me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my steps were washed with butter, and the rock poured me out rivers of oil!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went forth to the gate unto the city, when I prepared my seat in the street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young men saw me and hid themselves, and the aged rose up and stood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2026-07-26T00:53:44Z</dcterms:created>
  <dcterms:modified xsi:type="dcterms:W3CDTF">2026-07-26T00:53:44Z</dcterms:modified>
  <dc:title>Bible.com.au: JOB 29:1-25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