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352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26:1-1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closeth in the face of his throne, and spreadeth his cloud upon it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th described a boundary upon the face of the waters, unto the confines of light and darknes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illars of heaven tremble and are astonished at his rebuk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tirreth up the sea with his power, and by his understanding he smiteth through Rahab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y his spirit the heavens are garnished; his hand hath pierced the swift serpent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, these are but the outskirts of his ways: and how small a whisper do we hear of him! but the thunder of his power who can understand?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Job answered and said,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hast thou helped him that is without power! how hast thou saved the arm that hath no strength!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hast thou counselled him that hath no wisdom, and plentifully declared sound knowledge!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whom hast thou uttered words? and whose spirit came forth from thee?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that are deceased tremble beneath the waters and the inhabitants thereof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ol is naked before him, and Abaddon hath no covering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tretcheth out the north over empty space, and hangeth the earth upon nothing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bindeth up the waters in his thick clouds; and the cloud is not rent under them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">
  <a:themeElements>
    <a:clrScheme name="Theme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2026-07-26T00:54:08Z</dcterms:created>
  <dcterms:modified xsi:type="dcterms:W3CDTF">2026-07-26T00:54:08Z</dcterms:modified>
  <dc:title>Bible.com.au: JOB 26:1-14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