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minion and fear are with him; he maketh peace in his high plac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number of his armies? and upon whom doth not his light ari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man be just with God? or how can he be clean that is born of a woma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even the moon hath no brightness, and the stars are not pure in his sigh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man, that is a worm! and the son of man, which is a worm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2026-07-26T00:53:40Z</dcterms:created>
  <dcterms:modified xsi:type="dcterms:W3CDTF">2026-07-26T00:53:40Z</dcterms:modified>
  <dc:title>Bible.com.au: JOB 25:1-6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