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5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4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at pluck the fatherless from the breast, and take a pledge of the poor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they go about naked without clothing, and being an-hungred they carry the sheave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oil within the walls of these men; they tread their winepresses, and suffer thir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out of the populous city men groan, and the soul of the wounded crieth out: yet God imputeth it not for foll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are of them that rebel against the light; they know not the ways thereof, nor abide in the paths thereof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murderer riseth with the light, he killeth the poor and needy; and in the night he is as a thie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also of the adulterer waiteth for the twilight, saying, No eye shall see me: and he disguiseth his f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rk they dig through houses: they shut themselves up in the daytime; they know not the ligh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orning is to all of them as the shadow of death; for they know the terrors of the shadow of deat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swift upon the face of the waters; their portion is cursed in the earth: he turneth not by the way of the vineyard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are times not laid up by the Almighty? and why do not they which know him see his day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ought and heat consume the snow waters: so doth Sheol those which have sinn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mb shall forget him; the worm shall feed sweetly on him; he shall be no more remembered: and unrighteousness shall be broken as a t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evoureth the barren that beareth not; and doeth not good to the widow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raweth away the mighty also by his power: he riseth up, and no man is sure of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giveth them to be in security, and they rest thereon; and his eyes are upon their way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exalted; yet a little while, and they are gone; yea, they are brought low, they are taken out of the way as all other, and are cut off as the tops of the ears of cor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not so now, who will prove me a liar, and make my speech nothing worth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are that remove the landmarks; they violently take away flocks, and feed them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ive away the ass of the fatherless, they take the widow’s ox for a pledg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urn the needy out of the way: the poor of the earth hide themselves togeth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s wild asses in the desert they go forth to their work, seeking diligently for meat; the wilderness yieldeth them food for their childre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ut their provender in the field; and they glean the vintage of the wick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ie all night naked without clothing, and have no covering in the col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wet with the showers of the mountains, and embrace the rock for want of a shelt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2026-07-26T00:37:32Z</dcterms:created>
  <dcterms:modified xsi:type="dcterms:W3CDTF">2026-07-26T00:37:32Z</dcterms:modified>
  <dc:title>Bible.com.au: JOB 24:1-25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