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presProps" Target="presProps.xml"/>
  <Relationship Id="rId23" Type="http://schemas.openxmlformats.org/officeDocument/2006/relationships/viewProps" Target="viewProps.xml"/>
  <Relationship Id="rId24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329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B 23:1-17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n the left hand, when he doth work, but I cannot behold him: he hideth himself on the right hand, that I cannot see him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he knoweth the way that I take; when he hath tried me, I shall come forth as gold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foot hath held fast to his steps; his way have I kept, and turned not aside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ve not gone back from the commandment of his lips; I have treasured up the words of his mouth more than my necessary food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he is in one mind, and who can turn him? and what his soul desireth, even that he doeth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he performeth that which is appointed for me: and many such things are with him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 am I troubled at his presence; when I consider, I am afraid of him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God hath made my heart faint, and the Almighty hath troubled me: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cause I was not cut off before the darkness, neither did he cover the thick darkness from my face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Job answered and said,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en today is my complaint rebellious: my stroke is heavier than my groaning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h that I knew where I might find him, that I might come even to his seat!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ould order my cause before him, and fill my mouth with arguments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ould know the words which he would answer me, and understand what he would say unto me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ould he contend with me in the greatness of his power? Nay; but he would give heed unto me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 the upright might reason with him; so should I be delivered for ever from my judge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hold, I go forward, but he is not there; and backward, but I cannot perceive him: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5">
  <a:themeElements>
    <a:clrScheme name="Theme1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5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2026-07-26T00:50:18Z</dcterms:created>
  <dcterms:modified xsi:type="dcterms:W3CDTF">2026-07-26T00:50:18Z</dcterms:modified>
  <dc:title>Bible.com.au: JOB 23:1-17 (RV)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