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8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in shall take him by the heel, and a snare shall lay hold on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oose is hid for him in the ground, and a trap for him in the 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shall make him afraid on every side, and shall chase him at his heel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trength shall be hunger-bitten and calamity shall be ready for his halt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devour the members of his body, yea, the firstborn of death shall devour his memb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e rooted out of his tent wherein he trusteth; and he shall be brought to the king of terro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dwell in his tent that which is none of his: brimstone shall be scattered upon his habit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roots shall be dried up beneath, and above shall his branch be cut off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remembrance shall perish from the earth, and he shall have no name in the stree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e driven from light into darkness, and chased out of the wor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Bildad the Shuh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have neither son nor son’s son among his people, nor any remaining where he sojourn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come after shall be astonied at his day, as they that went before were affright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such are the dwellings of the unrighteous, and this is the place of him that knoweth not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e lay snares for words? consider, and afterwards we will spea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are we counted as beasts, and are become unclean in your sigh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at tearest thyself in thine anger, shall the earth be forsaken for thee? or shall the rock be removed out of its plac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light of the wicked shall be put out, and the spark of his fire shall not shi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shall be dark in his tent, and his lamp above him shall be put ou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eps of his strength shall be straitened, and his own counsel shall cast him dow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cast into a net by his own feet, and he walketh upon the toil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2026-07-26T00:50:17Z</dcterms:created>
  <dcterms:modified xsi:type="dcterms:W3CDTF">2026-07-26T00:50:17Z</dcterms:modified>
  <dc:title>Bible.com.au: JOB 18:1-21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