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consumed, my days are extinct, the grave is ready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are mockers with me, and mine eye abideth in their provo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w a pledge, be surety for me with thyself; who is there that will strike hands with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id their heart from understanding: therefore shalt thou not exal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nounceth his friends for a prey, even the eyes of his children sha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me also a byword of the people; and I am become an open abhor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is dim by reason of sorrow, and all my members are as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right men shall be astonied at this, and the innocent shall stir up himself against the god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the righteous hold on his way, and he that hath clean hands shall wax stronger and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turn ye, all of you, and come now: and I shall not find a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past, my purposes are broken off, even the droughts of my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nge the night into a day: the fight, say they, is near unto the dark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ook for Sheol as mine house; if I have spread my couch in the darknes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aid to corruption, Thou art my father; to the worm, Thou art my mother, and my sister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 hope? and as for my hope, who shall see i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go down to the bars of Sheol, when once there is rest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JOB 17:1-16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