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2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6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torn me in his wrath, and persecuted me; he hath gnashed upon me with his teeth: mine adversary sharpeneth his eyes upon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gaped upon me with their mouth; they have smitten me upon the cheek reproachfully: they gather themselves together against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delivereth me to the ungodly, and casteth me into the hands of the wick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at ease, and he brake me asunder; yea, he hath taken me by the neck, and dashed me to pieces: he hath also set me up for his mark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archers compass me round about, he cleaveth my reins asunder, and doth not spare; he poureth out my gall upon the groun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eaketh me with breach upon breach; he runneth upon me like a gian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wed sackcloth upon my skin, and have laid my horn in the dus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ace is foul with weeping, and on my eyelids is the shadow of death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hough there is no violence in mine hands, and my prayer is pur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earth, cover not thou my blood, and let my cry have no resting pla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answered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now, behold, my witness is in heaven, and he that coucheth for me is on hig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riends scorn me: but mine eye poureth out tears unto God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e would maintain the right of a man with God, and of a son of man with his neighbour!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n a few years are come, I shall go the way whence I shall not retur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heard many such things: miserable comforters are ye al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vain words have an end? or what provoketh thee that thou answerest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so could speak as ye do; if your soul were in my soul’s stead, I could join words together against you, and shake mine head at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ould strengthen you with my mouth, and the solace of my lips should assuage your grief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speak, my grief is not assuaged: and though I forbear, what am I eased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he hath made me weary: thou hast made desolate all my compan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hast laid fast hold on me, which is a witness against me: and my leanness riseth up against me, it testifieth to my fa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2026-07-26T00:50:18Z</dcterms:created>
  <dcterms:modified xsi:type="dcterms:W3CDTF">2026-07-26T00:50:18Z</dcterms:modified>
  <dc:title>Bible.com.au: JOB 16:1-22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