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mine eye hath seen all this, mine ear hath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e know, the same do I know also: I am not inferior un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speak to the Almighty, and I desire to reason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are forgers of lies, ye are all physicians of no val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ye would altogether hold your peace! and it should be your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reasoning, and hearken to the pleading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speak unrighteously for God, and tal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respect his person? will ye contend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that he should search you out? or as one deceiveth a man, will ye deceiv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rely reprove you, if ye do secretly respect pers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his excellency make you afraid, and his dread fall up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morable sayings are proverbs of ashes, your defences are defenc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your peace, let me alone, that I may speak, and let come on me what wi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take my flesh in my teeth, and put my life in mine h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wait for him: nevertheless I will maintain my ways befor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shall be my salvation; for a godless man shall not come befor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let my declaration be in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rdered my cause; I know that I am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will contend with me? for now shall I hold my peace and give up the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o not two things unto me, then will I not hide myself from thy face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thine hand far from me; and let not thy terror make m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 thou, and I will answer; or let me speak, and answer thou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mine iniquities and sins? make me to know my transgression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holdest me for thine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arass a driven leaf? and wilt thou pursue the dry stubbl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ritest bitter things against me, and makest me to inherit the iniquities of my youth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my feet also in the stocks, and markest all my paths; thou drawest thee a line about the soles of my feet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ike a rotten thing that consumeth, like a garment that is moth-eat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JOB 13:1-28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