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not in all these, that the hand of LORD hath wrought t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 is the soul of every living thing, and the breath of all mank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the ear try words, even as the palate tasteth its mea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ged men is wisdom, and in length of days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wisdom and might; he hath counsel and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breaketh down, and it cannot be built again; he shutteth up a man, and there can be no ope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withholdeth the waters, and they dry up; again, he sendeth them out, and they overturn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strength and effectual working; the deceived and the deceiver are hi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counsellors away spoiled, and judges maketh he foo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seth the bond of kings, and bindeth their loins with a gird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priests away spoiled, and overthroweth the migh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oveth the speech of the trusty, and taketh away the understanding of the eld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looseth the belt of the stro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covereth deep things out of darkness, and bringeth out to light the shadow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creaseth the nations, and destroyeth them: he spreadeth the nations abroad, and bringeth them 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away the heart of the chiefs of the people of the earth, and causeth them to wander in a wilderness where there is no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the dark without light, and he maketh them to stagger like a drunke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but ye are the people, and wisdom shall die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nderstanding as well as you; I am not inferior to you: yea, who knoweth not such things as the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one that is a laughing-stock to his neighbour, a man that called upon God, and he answered him: the just, the perfect man is a laughing-st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ought of him that is at ease there is contempt for misfortune; it is ready for them whose foot slipp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robbers prosper, and they that provoke God are secure; into whose hand God bringeth abundan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k now the beasts, and they shall teach thee; and the fowls of the air, and they shall tell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shall teach thee; and the fishes of the sea shall declare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JOB 12:1-25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