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at thou hast fashioned me as clay; and wilt thou bring me in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poured me out as milk, and curdled me like chees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lothed me with skin and flesh, and knit me together with bones and sinew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ranted me life and favour, and thy visitation hath preserved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se things thou didst hide in thine heart; I know that this is with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, then thou markest me, and thou wilt not acquit me from mine iniqu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oe unto me; and if I be righteous, yet shall I not lift up my head; being filled with ignominy and looking upon mine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my head exalt itself, thou huntest me as a lion: and again thou shewest thyself marvelous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enewest thy witnesses against me, and increasest thine indignation upon me; changes and warfare are with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n hast thou brought me forth out of the womb? I had given up the ghost, and no eye had see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of my life; I will give free course to my complaint; I will speak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have been as though I had not been; I should have been carried from the womb to the gra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days few? cease then, and let me alone, that I may take comfort a littl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whence I shall not return, even to the land of darkness and of the shadow of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nd of thick darkness, as darkness itself; a land of the shadow of death, without any order, and where the light is as dark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, Do not condemn me; shew me wherefore thou contendest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unto thee that thou shouldest oppress, that thou shouldest despise the work of thine hands, and shine upon the counsel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yes of flesh, or seest thou as man seet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y days as the days of man, or thy years as man’s d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inquirest after mine iniquity, and searchest after my si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ou knowest that I am not wicked; and there is none that can deliver out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s have framed me and fashioned me together round about; yet thou dost destroy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JOB 10:1-22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