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7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said these things unto them, he abode still in Galil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brethren were gone up unto the feast, then went he also up, not publicly, but as it were in secr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ought him at the feast, and said, Where is h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much murmuring among the multitudes concerning him: some said, He is a good man; others said, Not so, but he leadeth the multitude astr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no man spake openly of him for fear of the Je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was now the midst of the feast Jesus went up into the temple, and tau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marveled, saying, How knoweth this man letters, having never learne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answered them, and said, My teaching is not mine, but his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willeth to do his will, he shall know of the teaching, whether it be of God, or whether I speak from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from himself seeketh his own glory: but he that seeketh the glory of him that sent him, the same is true, and no unrighteousness is in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se things Jesus walked in Galilee: for he would not walk in Judaea, because the Jews sought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Moses give you the law, and yet none of you doeth the law? Why seek ye to kill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ltitude answered, Thou hast a devil: who seeketh to kill the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I did one work, and ye all marv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hath Moses given you circumcision (not that it is of Moses, but of the fathers); and on the sabbath ye circumcise a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receiveth circumcision on the sabbath, that the law of Moses may not be broken; are ye wroth with me, because I made a man every whit whole on the sabbath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not according to appearance, but judge righteous judg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herefore of them of Jerusalem said, Is not this he whom they seek to kil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, he speaketh openly, and they say nothing unto him. Can it be that the rulers indeed know that this is the Christ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e know this man whence he is: but when the Christ cometh, no one knoweth whence he i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cried in the temple, teaching and saying, Ye both know me, and know whence I am; and I am not come of myself, but he that sent me is true, whom ye know no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feast of the Jews, the feast of tabernacles, was at ha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him; because I am from him, and he sent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ught therefore to take him: and no man laid his hand on him, because his hour was not yet co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the multitude many believed on him; and they said, When the Christ shall come, will he do more signs than those which this man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heard the multitude murmuring these things concerning him; and the chief priests and the Pharisees sent officers to take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, Yet a little while am I with you, and I go unto him that sent 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seek me, and shall not find me: and where I am, ye cannot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aid among themselves, Whither will this man go that we shall not find him? will he go unto the Dispersion among the Greeks, and teach the Greeks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is word that he said, Ye shall seek me, and shall not find me: and where I am, ye cannot come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on the last day, the great day of the feast, Jesus stood and cried, saying, If any man thirst, let him come unto me, and drin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on me, as the scripture hath said, out of his belly shall flow rivers of living wa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thren therefore said unto him, Depart hence, and go into Judaea, that thy disciples also may behold thy works which thou doe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spake he of the Spirit, which they that believed on him were to receive: for the Spirit was not yet given; because Jesus was not yet glorifi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 multitude therefore, when they heard these words, said, This is of a truth the proph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is is the Christ. But some said, What, doth the Christ come out of Galilee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not the scripture said that the Christ cometh of the seed of David, and from Bethlehem, the village where David was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re arose a division in the multitude because of hi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would have taken him; but no man laid hands on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ers therefore came to the chief priests and Pharisees; and they said unto them, Why did ye not bring him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ers answered, Never man so spak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answered them, Are ye also led astray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any of the rulers believed on him, or of the Pharisee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man doeth anything in secret, and himself seeketh to be known openly. If thou doest these things, manifest thyself to the worl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multitude which knoweth not the law are accurse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codemus saith unto them (he that came to him before, being one of them)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our law judge a man, except it first hear from himself and know what he doeth?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Art thou also of Galilee? Search, and see that out of Galilee ariseth no prophet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[And they went every man unto his own house: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his brethren did not believe o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th unto them, My time is not yet come; but your time is alway rea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ld cannot hate you; but me it hateth, because I testify of it, that its works are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up unto the feast: I go not up yet unto this feast; because my time is not yet fulfil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2026-07-26T00:55:24Z</dcterms:created>
  <dcterms:modified xsi:type="dcterms:W3CDTF">2026-07-26T00:55:24Z</dcterms:modified>
  <dc:title>Bible.com.au: JOHN 7:1-53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