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hen they got out upon the land, they see a fire of coals there, and fish laid thereon, and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unto them, Bring of the fish which ye have now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therefore went up, and drew the net to land, full of great fishes, a hundred and fifty and three: and for all there were so many, the net was not r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th unto them, Come and break your fast. And none of the disciples durst inquire of him, Who art thou? knowing that it wa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cometh, and taketh the bread, and giveth them, and the fish like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Jesus was manifested to the disciples, after that he was risen from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they had broken their fast, Jesus saith to Simon Peter, Simon, son of John, lovest thou me more than these? He saith unto him, Yea, Lord; thou knowest that I love thee. He saith unto him, Feed my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to him again a second time, Simon, son of John, lovest thou me? He saith unto him, Yea, Lord; thou knowest that I love thee. He saith unto him, Tend my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th unto him the third time, Simon, son of John, lovest thou me? Peter was grieved because he said unto him the third time, Lovest thou me? And he said unto him, Lord, thou knowest all things; thou knowest that I love thee. Jesus saith unto him, Feed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verily, I say unto thee, When thou wast young, thou girdedst thyself, and walkedst whither thou wouldest: but when thou shalt be old, thou shalt stretch forth thy hands, and another shall gird thee, and carry thee whither thou woulde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manifested himself again to the disciples at the sea of Tiberias; and he manifested himself on this w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is he spake, signifying by what manner of death he should glorify God. And when he had spoken this, he saith unto him, Follow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ing about, seeth the disciple whom Jesus loved following; which also leaned back on his breast at the supper, and said, Lord, who is he that betray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therefore seeing him saith to Jesus, Lord, and what shall this man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f I will that he tarry till I come, what is that to thee? follow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saying therefore went forth among the brethren, that that disciple should not die: yet Jesus said not unto him, that he should not die; but, If I will that he tarry till I come, what is that 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ich beareth witness of these things, and wrote these things: and we know that his witness is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which Jesus did, the which if they should be written every one, I suppose that even the world itself would not contain the books that should be writt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together Simon Peter, and Thomas called Didymus, and Nathanael of Cana in Galilee, and the sons of Zebedee, and two other of his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th unto them, I go a fishing. They say unto him, We also come with thee. They went forth, and entered into the boat; and that night they took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day was now breaking, Jesus stood on the beach: howbeit the disciples knew not that it was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therefore saith unto them, Children, have ye aught to eat? They answered him, 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Cast the net on the right side of the boat, and ye shall find. They cast therefore, and now they were not able to draw it for the multitude of fi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disciple therefore whom Jesus loved saith unto Peter, It is the Lord. So when Simon Peter heard that it was the Lord, he girt his coat about him (for he was naked), and cast himself into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other disciples came in the little boat (for they were not far from the land, but about two hundred cubits off), dragging the net full of fishe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2026-07-26T00:45:06Z</dcterms:created>
  <dcterms:modified xsi:type="dcterms:W3CDTF">2026-07-26T00:45:06Z</dcterms:modified>
  <dc:title>Bible.com.au: JOHN 21:1-25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