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 word might be fulfilled which he spake, Of those whom thou hast given me I lost no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on Peter therefore having a sword drew it, and struck the high priest’s servant, and cut off his right ear. Now the servant’s name was Malch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herefore said unto Peter, Put up the sword into the sheath: the cup which the Father hath given me, shall I not drin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band and the chief captain, and the officers of the Jews, seized Jesus and boun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d him to Annas first; for he was father in law to Caiaphas, which was high priest that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aiaphas was he which gave counsel to the Jews, that it was expedient that one man should di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imon Peter followed Jesus, and so did another disciple. Now that disciple was known unto the high priest, and entered in with Jesus into the court of the high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was standing at the door without. So the other disciple, which was known unto the high priest, went out and spake unto her that kept the door, and brought in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id therefore that kept the door saith unto Peter, Art thou also one of this man’s disciples? He saith, I a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servants and the officers were standing there, having made a fire of coals; for it was cold; and they were warming themselves: and Peter also was with them, standing and warming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spoken these words, he went forth with his disciples over the brook Kidron, where was a garden, into the which he entered, himself and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therefore asked Jesus of his disciples, and of his teac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him, I have spoken openly to the world; I ever taught in synagogues, and in the temple, where all the Jews come together; and in secret spake I no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askest thou me? ask them that have heard me, what I spake unto them: behold, these know the things which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one of the officers standing by struck Jesus with his hand, saying, Answerest thou the high priest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If I have spoken evil, bear witness of the evil: but if well, why smitest thou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nas therefore sent him bound unto Caiaphas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Simon Peter was standing and warming himself. They said therefore unto him, Art thou also one of his disciples? He denied, and said, I a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servants of the high priest, being a kinsman of him whose ear Peter cut off, saith, Did not I see thee in the garden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therefore denied again: and straightway the cock cr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ead Jesus therefore from Caiaphas into the palace: and it was early; and they themselves entered not into the palace, that they might not be defiled, but might eat the pass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udas also, which betrayed him, knew the place: for Jesus oft-times resorted thither with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late therefore went out unto them, and saith, What accusation bring ye against this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and said unto him, If this man were not an evil-doer, we should not have delivered him up unto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therefore said unto them, Take him yourselves, and judge him according to your law. The Jews said unto him, It is not lawful for us to put any man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the word of Jesus might be fulfilled, which he spake, signifying by what manner of death he should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refore entered again into the palace, and called Jesus, and said unto him, Art thou the King of the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Sayest thou this of thyself, or did others tell it thee concerning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e answered, Am I a Jew? Thine own nation and the chief priests delivered thee unto me: what hast thou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nswered, My kingdom is not of this world: if my kingdom were of this world, then would my servants fight, that I should not be delivered to the Jews: but now is my kingdom not from h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e therefore said unto him, Art thou a king then? Jesus answered, Thou sayest that I am a king. To this end have I been born, and to this end am I come into the world, that I should bear witness unto the truth. Every one that is of the truth heareth my voi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saith unto him, What is truth? And when he had said this, he went out again unto the Jews, and saith unto them, I find no crim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then, having received the band of soldiers, and officers from the chief priests and the Pharisees, cometh thither with lanterns and torches and weap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ye have a custom, that I should release unto you one at the passover: will ye therefore that I release unto you the King of the Jew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cried out therefore again, saying, Not this man, but Barabbas. Now Barabbas was a robb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therefore, knowing all the things that were coming upon him, went forth, and saith unto them, Whom seek 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him, Jesus of Nazareth. Jesus saith unto them, I am he. And Judas also, which betrayed him, was standing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refore he said unto them, I am he, they went backward, and fell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therefore he asked them, Whom seek ye? And they said, Jesus of Nazar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told you that I am he: if therefore ye seek me, let these go their way:]]></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2026-07-26T00:55:48Z</dcterms:created>
  <dcterms:modified xsi:type="dcterms:W3CDTF">2026-07-26T00:55:48Z</dcterms:modified>
  <dc:title>Bible.com.au: JOHN 18:1-40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