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in, because they believe not on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ighteousness, because I go to the Father, and ye behold me no mor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judgment, because the prince of this world hath been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et many things to say unto you, but ye cannot bear them n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hen he, the Spirit of truth, is come, he shall guide you into all the truth: for he shall not speak from himself; but what things soever he shall hear, these shall he speak: and he shall declare unto you the things that are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lorify me: for he shall take of mine, and shall declare it un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whatsoever the Father hath are mine: therefore said I, that he taketh of mine, and shall declare it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ye behold me no more; and again a little while, and ye shall se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his disciples therefore said one to another, What is this that he saith unto us, A little while, and ye behold me not; and again a little while, and ye shall see me: and, Because I go to the Fath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, What is this that he saith, A little while? We know not what he s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ye should not be made to stum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perceived that they were desirous to ask him, and he said unto them, Do ye inquire among yourselves concerning this, that I said, A little while, and ye behold me not, and again a little while, and ye shall se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at ye shall weep and lament, but the world shall rejoice: ye shall be sorrowful, but your sorrow shall be turned into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hen she is in travail hath sorrow, because her hour is come: but when she is delivered of the child, she remembereth no more the anguish, for the joy that a man is born into the wor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therefore now have sorrow: but I will see you again, and your heart shall rejoice, and your joy no one taketh away from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ye shall ask me nothing. Verily, verily, I say unto you, If ye shall ask anything of the Father, he will give it you in my na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herto have ye asked nothing in my name: ask, and ye shall receive, that your joy may be fulfill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 in proverbs: the hour cometh, when I shall no more speak unto you in proverbs, but shall tell you plainly of the Fa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e shall ask in my name: and I say not unto you, that I will pray the Father for you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himself loveth you, because ye have loved me, and have believed that I came forth from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out from the Father, and am come into the world: again, I leave the world, and go unto the Fa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ut you out of the synagogues: yea, the hour cometh, that whosoever killeth you shall think that he offereth service un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isciples say, Lo, now speakest thou plainly, and speakest no proverb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now we that thou knowest all things, and needest not that any man should ask thee: by this we believe that thou camest forth from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Do ye now believ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ur cometh, yea, is come, that ye shall be scattered, every man to his own, and shall leave me alone: and yet I am not alone, because the Father is with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in me ye may have peace. In the world ye have tribulation: but be of good cheer; I have overcome the worl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will they do, because they have not known the Father, n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hings have I spoken unto you, that when their hour is come, ye may remember them, how that I told you. And these things I said not unto you from the beginning, because I wa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go unto him that sent me; and none of you asketh me, Whither goest th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have spoken these things unto you, sorrow hath filled your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tell you the truth; It is expedient for you that I go away: for if I go not away, the Comforter will not come unto you; but if I go, I will send him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, when he is come, will convict the world in respect of sin, and of righteousness, and of judgmen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2026-07-26T00:55:51Z</dcterms:created>
  <dcterms:modified xsi:type="dcterms:W3CDTF">2026-07-26T00:55:51Z</dcterms:modified>
  <dc:title>Bible.com.au: JOHN 16:1-33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