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to Jeremiah from the LORD, after that Nebuzaradan the captain of the guard had let him go from Ramah, when he had taken him being bound in chains among all the captives of Jerusalem and Judah, which were carried away captive un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aptain of the guard took Jeremiah, and said unto him, the LORD thy God pronounced this evil upo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hath brought it, and done according as he spake; because ye have sinned against the LORD, and have not obeyed his voice, therefore this thing is come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behold, I loose thee this day from the chains which are upon thine hand. If it seem good unto thee to come with me into Babylon, come, and I will look well unto thee: but if it seem ill unto thee to come with me into Babylon, forbear: behold, all the land is before thee; whither it seemeth good and convenient unto thee to go, thither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ile he was not yet gone back, Go back then, said he, to Gedaliah the son of Ahikam, the son of Shaphan, whom the king of Babylon hath made governor over the cities of Judah, and dwell with him among the people: or go wheresoever it seemeth convenient unto thee to go. So the captain of the guard gave him victuals and a present, and let him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ent Jeremiah unto Gedaliah the son of Ahikam to Mizpah, and dwelt with him among the people that were left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all the captains of the forces which were in the fields, even they and their men, heard that the king of Babylon had made Gedaliah the son of Ahikam governor in the land, and had committed unto him men, and women, and children, and of the poorest of the land, of them that were not carried away captive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came to Gedaliah to Mizpah, even Ishmael the son of Nethaniah, and Johanan and Jonathan the sons of Kareah, and Seraiah the son of Tanhumeth, and the sons of Ephai the Netophathite, and Jezaniah the son of the Maacathite, they and their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edaliah the son of Ahikam the son of Shaphan sware unto them and to their men, saying, Fear not to serve the Chaldeans: dwell in the land, and serve the king of Babylon, and it shall be well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me, behold, I will dwell at Mizpah, to stand before the Chaldeans, which shall come unto us: but ye, gather ye wine and summer fruits and oil, and put them in your vessels, and dwell in your cities that ye have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wise when all the Jews that were in Moab, and among the children of Ammon, and in Edom, and that were in all the countries, heard that the king of Babylon had left a remnant of Judah, and that he had set over them Gedaliah the son of Ahikam, the son of Shap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Jews returned out of all places whither they were driven, and came to the land of Judah, to Gedaliah, unto Mizpah, and gathered wine and summer fruits very m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Johanan the son of Kareah, and all the captains of the forces that were in the fields, came to Gedaliah to Mizp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unto him, Dost thou know that Baalis the king of the children of Ammon hath sent Ishmael the son of Nethaniah to take thy life? But Gedaliah the son of Ahikam believ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the son of Kareah spake to Gedaliah in Mizpah secretly, saying, Let me go, I pray thee, and I will slay Ishmael the son of Nethaniah, and no man shall know it: wherefore should he take thy life, that all the Jews which are gathered unto thee should be scattered, and the remnant of Judah per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the son of Ahikam said unto Johanan the son of Kareah, Thou shalt not do this thing: for thou speakest falsely of Ishm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JEREMIAH 40:1-16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