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3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hall serve the LORD their God, and David their king, whom I will raise up unto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fear thou not, O Jacob my servant, saith the LORD; neither be dismayed, O Israel: for, lo, I will save thee from afar, and thy seed from the land of their captivity; and Jacob shall return, and shall be quiet and at ease, and none shall make him afrai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saith the LORD, to save thee: for I will make a full end of all the nations whither I have scattered thee, but I will not make a full end of thee; but I will correct thee with judgment, and will in no wise leave thee unpunish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Thy hurt is incurable, and thy wound griev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o plead thy cause, that thou mayest be bound up: thou hast no healing medicin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lovers have forgotten thee; they seek thee not: for I have wounded thee with the wound of an enemy, with the chastisement of a cruel one; for the greatness of thine iniquity, because thy sins were increa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criest thou for thy hurt? thy pain is incurable: for the greatness of thine iniquity, because thy sins were increased, I have done these things unto th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ll they that devour thee shall be devoured; and all thine adversaries, every one of them, shall go into captivity; and they that spoil thee shall be a spoil, and all that prey upon thee will I give for a pre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restore health unto thee, and I will heal thee of thy wounds, saith the LORD; because they have called thee an outcast, saying, It is Zion, whom no man seeketh af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Behold, I will turn again the captivity of Jacob’s tents, and have compassion on his dwelling places; and the city shall be builded upon her own heap, and the palace shall remain after the manner thereo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came to Jeremiah from the LORD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m shall proceed thanksgiving and the voice of them that make merry: and I will multiply them, and they shall not be few; I will also glorify them, and they shall not be sm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children also shall be as aforetime, and their congregation shall be established before me, and I will punish all that oppress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prince shall be of themselves, and their ruler shall proceed from the midst of them; and I will cause him to draw near, and he shall approach unto me: for who is he that hath had boldness to approach unto me? saith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be my people, and I will be your G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tempest of the LORD, even his fury, is gone forth, a sweeping tempest: it shall burst upon the head of the wick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erce anger of the LORD shall not return, until he have executed, and till he have performed the intents of his heart: in the latter days ye shall understand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peaketh the LORD, the God of Israel, saying, Write thee all the words that I have spoken unto thee in a boo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days come, saith the LORD, that I will turn again the captivity of my people Israel and Judah, saith the LORD: and I will cause them to return to the land that I gave to their fathers, and they shall posses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words that the LORD spake concerning Israel and concerning Juda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: We have heard a voice of trembling, of fear, and not of pe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now, and see whether a man doth travail with child: wherefore do I see every man with his hands on his loins, as a woman in travail, and all faces are turned into palenes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as! for that day is great, so that none is like it: it is even the time of Jacob’s trouble; but he shall be saved out of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 in that day, saith the LORD of hosts, that I will break his yoke from off thy neck, and will burst thy bands; and strangers shall no more serve themselves of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2026-07-26T00:55:20Z</dcterms:created>
  <dcterms:modified xsi:type="dcterms:W3CDTF">2026-07-26T00:55:20Z</dcterms:modified>
  <dc:title>Bible.com.au: JEREMIAH 30:1-24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