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2: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y shall answer, Because they forsook the covenant of the LORD their God, and worshipped other gods, and served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eep ye not for the dead, neither bemoan him: but weep sore for him that goeth away; for he shall return no more, nor see his native countr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us saith the LORD touching Shallum the son of Josiah, king of Judah, which reigned instead of Josiah his father, which went forth out of this place: He shall not return thither any mo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in the place whither they have led him captive, there shall he die, and he shall see this land no mo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oe unto him that buildeth his house by unrighteousness, and his chambers by injustice; that useth his neighbour’s service without wages, and giveth him not his hi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at saith, I will build me a wide house and spacious chambers, and cutteth him out windows; and it is cieled with cedar, and painted with vermil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halt thou reign, because thou strivest to excel in cedar? did not thy father eat and drink, and do judgment and justice? then it was well with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judged the cause of the poor and needy; then it was well. Was not this to know me? saith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thine eyes and thine heart are not but for thy covetousness, and for to shed innocent blood, and for oppression, and for violence, to do 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refore thus saith the LORD concerning Jehoiakim the son of Josiah, king of Judah: They shall not lament for him, saying, Ah my brother! or, Ah sister! they shall not lament for him, saying, Ah lord! or, Ah his glor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us said the LORD: Go down to the house of the king of Judah, and speak there this w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shall be buried with the burial of an ass, drawn and cast forth beyond the gates of Jerusal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o up to Lebanon, and cry; and lift up thy voice in Bashan: and cry from Abarim; for all thy lovers are destroy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spake unto thee in thy prosperity; but thou saidst, I will not hear. This hath been thy manner from thy youth, that thou obeyedst not my voic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wind shall feed all thy shepherds, and thy lovers shall go into captivity: surely then shalt thou be ashamed and confounded for all thy wickednes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 inhabitant of Lebanon, that makest thy nest in the cedars, how greatly to be pitied shalt thou be when pangs come upon thee, the pain as of a woman in travai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s I live, saith the LORD, though Coniah the son of Jehoiakim king of Judah were the signet upon my right hand, yet would I pluck thee then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 will give thee into the hand of them that seek thy life, and into the hand of them of whom thou art afraid, even into the hand of Nebuchadrezzar king of Babylon, and into the hand of the Chaldean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 will cast thee out, and thy mother that bare thee, into another country, where ye were not born; and there shall ye di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to the land whereunto their soul longeth to return, thither shall they not retur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s this man Coniah a despised broken vessel? is he a vessel wherein is no pleasure? wherefore are they cast out, he and his seed, and are cast into the land which they know no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y, Hear the word of the LORD, O king of Judah, that sittest upon the throne of David, thou, and thy servants, and thy people that enter in by these gat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 earth, earth, earth, hear the word of the LOR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us saith the LORD, Write ye this man childless, a man that shall not prosper in his days: for no man of his seed shall prosper, sitting upon the throne of David, and ruling any more in Juda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us saith the LORD: Execute ye judgment and righteousness, and deliver the spoiled out of the hand of the oppressor: and do no wrong, do no violence, to the stranger, the fatherless, nor the widow, neither shed innocent blood in this pl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if ye do this thing indeed, then shall there enter in by the gates of this house kings sitting upon the throne of David, riding in chariots and on horses, he, and his servants, and his peop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if ye will not hear these words, I swear by myself, saith the LORD, that this house shall become a desola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us saith the LORD concerning the house of the king of Judah: Thou art Gilead unto me, and the head of Lebanon: yet surely I will make thee a wilderness, and cities which are not inhabit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will prepare destroyers against thee, every one with his weapons: and they shall cut down thy choice cedars, and cast them into the fi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many nations shall pass by this city, and they shall say every man to his neighbour, Wherefore hath the LORD done thus unto this great city?]]></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2026-07-26T00:55:05Z</dcterms:created>
  <dcterms:modified xsi:type="dcterms:W3CDTF">2026-07-26T00:55:05Z</dcterms:modified>
  <dc:title>Bible.com.au: JEREMIAH 22:1-30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