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will yet plead with you, saith the LORD, and with your children’s children will I p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pass over to the isles of Kittim, and see; and send unto Kedar, and consider diligently; and see if there hath been such a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th a nation changed their gods, which yet are no gods? but my people have changed their glory for that which doth not prof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astonished, O ye heavens, at this, and be horribly afraid, be ye very desolate,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my people have committed two evils; they have forsaken me the fountain of living waters, and hewed them out cisterns, broken cisterns, that can hold no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Israel a servant? is he a homeborn slave? why is he become a pr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young lions have roared upon him, and yelled: and they have made his land waste; his cities are burned up, without inhabit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also of Noph and Tahpanhes have broken the crown of thy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st thou not procured this unto thyself, in that thou hast forsaken the LORD thy God, when he led thee by the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what hast thou to do in the way to Egypt, to drink the waters of Shihor? or what hast thou to do in the way to Assyria, to drink the waters of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ne own wickedness shall correct thee, and thy backslidings shall reprove thee: know therefore and see that it is an evil thing and a bitter, that thou hast forsaken the LORD thy God, and that my fear is not in thee, saith the Lord, the LORD of ho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f old time I have broken thy yoke, and burst thy bands; and thou saidst, I will not serve; for upon every high hill and under every green tree thou didst bow thyself, playing the har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I had planted thee a noble vine, wholly a right seed: how then art thou turned into the degenerate plant of a strange vin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ugh thou wash thee with lye, and take thee much soap, yet thine iniquity is marked before me, saith the Lord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canst thou say, I am not defiled, I have not gone after the Baalim? see thy way in the valley, know what thou hast done: thou art a swift dromedary traversing her 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wild ass used to the wilderness, that snuffeth up the wind in her desire; in her occasion who can turn her away? all they that seek her will not weary themselves; in her month they shall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hold thy foot from being unshod, and thy throat from thirst: but thou saidst, There is no hope: no; for I have loved strangers, and after them will I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thief is ashamed when he is found, so is the house of Israel ashamed; they, their kings, their princes, and their priests, and their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say to a stock, Thou art my father; and to a stone, Thou hast brought me forth: for they have turned their back unto me, and not their face: but in the time of their trouble they will say, Arise, and sav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re are thy gods that thou hast made thee? let them arise, if they can save thee in the time of thy trouble: for according to the number of thy cities are thy gods, O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cry in the ears of Jerusalem, saying, Thus saith the LORD, I remember for thee the kindness of thy youth, the love of thine espousals; how thou wentest after me in the wilderness, in a land that was not s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will ye plead with me? ye all have transgressed against me, saith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vain have I smitten your children; they received no correction: your own sword hath devoured your prophets, like a destroying l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 generation, see ye the word of the LORD. Have I been a wilderness unto Israel? or a land of thick darkness? wherefore say my people, We are broken loose; we will come no more un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an a maid forget her ornaments, or a bride her attire? yet my people have forgotten me days without numb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 trimmest thou thy way to seek love! therefore even the wicked women hast thou taught thy w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so, in thy skirts is found the blood of the souls of the innocent poor: I have not found it at the place of breaking in, but upon all the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t thou saidst, I am innocent; surely his anger is turned away from me. Behold, I will enter into judgment with thee, because thou sayest, I have not sinn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y gaddest thou about so much to change thy way? thou shalt be ashamed of Egypt also, as thou wast ashamed of Assyr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rom him also shalt thou go forth, with thine hands upon thine head: for the LORD hath rejected thy confidences, and thou shalt not prosper i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was holiness unto the LORD, the firstfruits of his increase: all that devour him shall be held guilty; evil shall come upon them,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ye the word of the LORD, O house of Jacob, and all the families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What unrighteousness have your fathers found in me, that they are gone far from me, and have walked after vanity, and are become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ither said they, Where is the LORD that brought us up out of the land of Egypt; that led us through the wilderness, through a land of deserts and of pits, through a land of drought and of the shadow of death, through a land that none passed through, and where no man dwe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rought you into a plentiful land, to eat the fruit thereof and the goodness thereof; but when ye entered, ye defiled my land, and made mine heritage an abomi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said not, Where is the LORD? and they that handle the law knew me not: the rulers also transgressed against me, and the prophets prophesied by Baal, and walked after things that do not profi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2026-07-26T00:53:40Z</dcterms:created>
  <dcterms:modified xsi:type="dcterms:W3CDTF">2026-07-26T00:53:40Z</dcterms:modified>
  <dc:title>Bible.com.au: JEREMIAH 2:1-37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