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that hath borne seven languisheth; she hath given up the ghost; her sun is gone down while it was yet day; she hath been ashamed and confounded: and the residue of them will I deliver to the sword before their enemies,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e is me, my mother, that thou hast borne me a man of strife and a man of contention to the whole earth! I have not lent on usury, neither have men lent to me on usury; yet every one of them doth curs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Verily I will strengthen thee for good; verily I will cause the enemy to make supplication unto thee in the time of evil and in the time of affli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n one break iron, even iron from the north, and bra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y substance and thy treasures will I give for a spoil without price, and that for all thy sins, even in all thy bor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make them to pass with thine enemies into a land which thou knowest not: for a fire is kindled in mine anger, which shall burn upo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 LORD, thou knowest: remember me, and visit me, and avenge me of my persecutors; take me not away in thy longsuffering: know that for thy sake I have suffered repro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y words were found, and I did eat them; and thy words were unto me a joy and the rejoicing of mine heart: for I am called by thy name, O LORD God of ho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at not in the assembly of them that make merry, nor rejoiced: I sat alone because of thy hand; for thou hast filled me with indign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is my pain perpetual, and my wound incurable, which refuseth to be healed? wilt thou indeed be unto me as a deceitful brook, as waters that fa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id the LORD unto me, Though Moses and Samuel stood before me, yet my mind could not be toward this people: cast them out of my sight, and let them go f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If thou return, then will I bring thee again, that thou mayest stand before me; and if thou take forth the precious from the vile, thou shalt be as my mouth: they shall return unto thee, but thou shalt not return un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make thee unto this people a fenced brasen wall; and they shall fight against thee, but they shall not prevail against thee: for I am with thee to save thee and to deliver thee,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deliver thee out of the hand of the wicked, and I will redeem thee out of the hand of the terri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come to pass, when they say unto thee, Whither shall we go forth? then thou shalt tell them, Thus saith the LORD: Such as are for death, to death; and such as are for the sword, to the sword; and such as are for the famine, to the famine; and such as are for captivity, to captiv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appoint over them four kinds, saith the LORD: the sword to slay, and the dogs to tear, and the fowls of the heaven, and the beasts of the earth, to devour and to destro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cause them to be tossed to and fro among all the kingdoms of the earth, because of Manasseh the son of Hezekiah king of Judah, for that which he did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o shall have pity upon thee, O Jerusalem? or who shall bemoan thee? or who shall turn aside to ask of thy welf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hast rejected me, saith the LORD, thou art gone backward: therefore have I stretched out my hand against thee, and destroyed thee; I am weary with repen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ave fanned them with a fan in the gates of the land; I have bereaved them of children, I have destroyed my people; they have not returned from their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widows are increased to me above the sand of the seas: I have brought upon them against the mother of the young men a spoiler at noonday: I have caused anguish and terrors to fall upon her suddenly.]]></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2026-07-26T00:56:07Z</dcterms:created>
  <dcterms:modified xsi:type="dcterms:W3CDTF">2026-07-26T00:56:07Z</dcterms:modified>
  <dc:title>Bible.com.au: JEREMIAH 15:1-21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