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sandal ravished his eye,And her beauty took his soul prisoner:The scimitar passed through his ne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rsians quaked at her daring,And the Medes were daunted at her bold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y lowly ones shouted aloud,And my weak ones were terrified and crouched for fear:They lifted up their voice, and they were turned to f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damsels pierced them through,And wounded them as runagates’ children;They perished by the battle of my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ing unto my God a new song:O Lord, thou art great and glorious,Marvellous in strength, invinc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all thy creation serve thee:For thou spakest, and they were made,Thou didst send forth thy spirit, and it builded them,And there is none that shall resist thy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mountains shall be moved from their foundations with the waters,And the rocks shall melt as wax at thy presence:But thou art yet merciful to them that fea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sacrifice is little for a sweet savour,And all the fat is very little for a whole burnt offering to thee:But he that feareth the Lord is great continual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nations that rise up against my race:The Lord Almighty will take vengeance of them in the day of judgement,To put fire and worms in their flesh;And they shall weep and feel their pain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en they came to Jerusalem, they worshipped God; and when the people were purified, they offered their whole burnt offerings, and their freewill offerings, and their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udith began to sing this thanksgiving in all Israel, and all the people sang with loud voices this song of pra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udith dedicated all the stuff of Holofernes, which the people had given her, and gave the canopy, which she had taken for herself out of his bedchamber, for a gift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people continued feasting in Jerusalem before the sanctuary for the space of three months, and Judith remained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fter these days every one departed to his own inheritance, and Judith went away to Bethulia, and remained in her own possession, and was honourable in her time in all the l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desired her, and no man knew her all the days of her life, from the day that Manasses her husband died and was gathered to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e increased in greatness exceedingly; and she waxed old in her husband’s house, unto a hundred and five years, and let her maid go free: and she died in Bethulia; and they buried her in the cave of her husband Manas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ouse of Israel mourned for her seven days: and she distributed her goods before she died to all them that were nearest of kin to Manasses her husband, and to them that were nearest of her own ki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none that made the children of Israel any more afraid in the days of Judith, nor a long time after her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Begin unto my God with timbrels,Sing unto my Lord with cymbals:Tune unto him psalm and praise:Exalt him, and call upon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Lord is the God that breaketh the battles:For in his armies in the midst of the peopleHe delivered me out of the hand of them that persecut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shur came out of the mountains from the north,He came with ten thousands of his host,The multitude whereof stopped the torrents,And their horsemen covered the hil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hat he would burn up my borders,And kill my young men with the sword,And throw my sucking children to the ground,And give mine infants for a prey,And make my virgins a sp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Almighty Lord brought them to nought by the hand of a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ir mighty one did not fall by young men,Neither did sons of the Titans smite him.Nor did high giants set upon him:But Judith the daughter of Merari made him weak with the beauty of her counten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put off the apparel of her widowhoodFor the exaltation of those that were distressed in Israel,She anointed her face with ointment,And bound her hair in a tire,And took a linen garment to deceive him.]]></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2026-07-26T00:37:45Z</dcterms:created>
  <dcterms:modified xsi:type="dcterms:W3CDTF">2026-07-26T00:37:45Z</dcterms:modified>
  <dc:title>Bible.com.au: JUDITH 16:1-25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