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ng Deborah and Barak the son of Abinoam on that day,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at the leaders took the lead in Israel, for that the people offered themselves willingly, bless y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O ye kings; give ear, O ye princes; I, even I, will sing unto the LORD; I will sing praise to the LORD, the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RD, when thou wentest forth out of Seir, when thou marchedst out of the field of Edom, the earth trembled, the heavens also dropped, yea, the clouds dropped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flowed down at the presence of the LORD, even yon Sinai at the presence of the LORD, the God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of Shamgar the son of Anath, in the days of Jael, the highways were unoccupied, and the travellers walked through byw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ulers ceased in Israel, they ceased, until that I Deborah arose, that I arose a mother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chose new gods; then was war in the gates: was there a shield or spear seen among forty thousand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eart is toward the governors of Israel, that offered themselves willingly among the people: bless ye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of it, ye that ride on white asses, ye that sit on rich carpets, and ye that walk by the 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ar from the noise of archers, in the places of drawing water, there shall they rehearse the righteous acts of the LORD, even the righteous acts of his rule in Israel. Then the people of the LORD went down to the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wake, awake, Deborah; awake, awake, utter a song: arise, Barak, and lead thy captivity captive, thou son of Abino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ame down a remnant of the nobles and the people; the LORD came down for me against the 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t of Ephraim came down they whose root is in Amalek; after thee, Benjamin, among thy peoples; out of Machir came down governors, and out of Zebulun they that handle the marshal’s sta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nces of Issachar were with Deborah; as was Issachar, so was Barak; into the valley they rushed forth at his feet. By the watercourses of Reuben there were great resolves of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y satest thou among the sheepfolds, to hear the pipings for the flocks? At the watercourses of Reuben there were great searchings of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lead abode beyond Jordan: and Dan, why did he remain in ships? Asher sat still at the haven of the sea, and abode by his cree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bulun was a people that jeoparded their lives unto the death, and Naphtali, upon the high places of the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s came and fought; then fought the kings of Canaan; in Taanach by the waters of Meggido: they took no gain of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fought from heaven, the stars in their courses fought against Sise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ver Kishon swept them away, that ancient river, the river Kishon. O my soul, march on with streng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id the horsehoofs stamp by reason of the pransings, the pransings of their strong 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 ye Meroz, said the angel of the LORD, curse ye bitterly the inhabitants thereof; because they came not to the help of the LORD, to the help of the LORD against the 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lessed above women shall Jael be, the wife of Heber the Kenite, blessed shall she be above women in the t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sked water, and she gave him milk; she brought him butter in a lordly d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put her hand to the nail, and her right hand to the workmen’s hammer; and with the hammer she smote Sisera, she smote through his head, yea, she pierced and struck through his temp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her feet he bowed, he fell, he lay: at her feet he bowed, he fell: where he bowed, there he fell down d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rough the window she looked forth, and cried, the mother of Sisera cried through the lattice, Why is his chariot so long in coming? why tarry the wheels of his chario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r wise ladies answered her, yea, she returned answer to herse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ave they not found, have they not divided the spoil? a damsel, two damsels to every man; to Sisera a spoil of divers colours, a spoil of divers colours of embroidery, of divers colours of embroidery on both sides, on the necks of the spoi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let all thine enemies perish, O LORD: but let them that love him be as the sun when he goeth forth in his might. And the land had rest for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2026-09-20T14:23:33Z</dcterms:created>
  <dcterms:modified xsi:type="dcterms:W3CDTF">2026-09-20T14:23:33Z</dcterms:modified>
  <dc:title>Bible.com.au: JUDGES 5:1-31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