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rmur not, brethren, one against another, that ye be not judged: behold, the judge standeth before the do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brethren, for an example of suffering and of patience, the prophets who spake in the nam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we call them blessed which endured: ye have heard of the patience of Job, and have seen the end of the Lord, how that the Lord is full of pity, and mercif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bove all things, my brethren, swear not, neither by the heaven, nor by the earth, nor by any other oath: but let your yea be yea, and your nay, nay; that ye fall not under judg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 any among you suffering? let him pray. Is any cheerful? let him sing prai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 among you sick? let him call for the elders of the church; and let them pray over him, anointing him with oil in the nam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ayer of faith shall save him that is sick, and the Lord shall raise him up; and if he have committed sins, it shall be forgive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nfess therefore your sins one to another, and pray one for another, that ye may be healed. The supplication of a righteous man availeth much in its wor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jah was a man of like passions with us, and he prayed fervently that it might not rain; and it rained not on the earth for three years and six month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prayed again; and the heaven gave rain, and the earth brought forth her fru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 to now, ye rich, weep and howl for your miseries that are coming upon y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rethren, if any among you do err from the truth, and one conver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et him know, that he which converteth a sinner from the error of his way shall save a soul from death, and shall cover a multitude of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riches are corrupted, and your garments are moth-eat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gold and your silver are rusted; and their rust shall be for a testimony against you, and shall eat your flesh as fire. Ye have laid up your treasure in the last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the hire of the labourers who mowed your fields, which is of you kept back by fraud, crieth out: and the cries of them that reaped have entered into the ears of the Lord of Saba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 have lived delicately on the earth, and taken your pleasure; ye have nourished your hearts in a day of slaugh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condemned, ye have killed the righteous one; he doth not resist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patient therefore, brethren, until the coming of the Lord. Behold, the husbandman waiteth for the precious fruit of the earth, being patient over it, until it receive the early and latter r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ye also patient; stablish your hearts: for the coming of the Lord is at hand.]]></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2026-07-26T00:35:51Z</dcterms:created>
  <dcterms:modified xsi:type="dcterms:W3CDTF">2026-07-26T00:35:51Z</dcterms:modified>
  <dc:title>Bible.com.au: JAMES 5:1-20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