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2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MES 4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afflicted, and mourn, and weep: let your laughter be turned to mourning, and your joy to heavines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umble yourselves in the sight of the Lord, and he shall exalt you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peak not one against another, brethren. He that speaketh against a brother, or judgeth his brother, speaketh against the law, and judgeth the law: but if thou judgest the law, thou art not a doer of the law, but a judg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only is the lawgiver and judge, even he who is able to save and to destroy: but who art thou that judgest thy neighbour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to now, ye that say, Today or tomorrow we will go into this city, and spend a year there, and trade, and get gain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as ye know not what shall be on the morrow. What is your life? For ye are a vapour, that appeareth for a little time, and then vanisheth awa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at ye ought to say, If the Lord will, we shall both live, and do this or tha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 ye glory in your vauntings: all such glorying is evil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him therefore that knoweth to do good, and doeth it not, to him it is si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ce come wars and whence come fightings among you? come they not hence, even of your pleasures that war in your members?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lust, and have not: ye kill, and covet, and cannot obtain: ye fight and war; ye have not, because ye ask no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ask, and receive not, because ye ask amiss, that ye may spend it in your pleasur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adulteresses, know ye not that the friendship of the world is enmity with God? Whosoever therefore would be a friend of the world maketh himself an enemy of G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think ye that the scripture speaketh in vain? Doth the spirit which he made to dwell in us long unto envying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giveth more grace. Wherefore the scripture saith, God resisteth the proud, but giveth grace to the humbl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subject therefore unto God; but resist the devil, and he will flee from you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raw nigh to God, and he will draw nigh to you. Cleanse your hands, ye sinners; and purify your hearts, ye doublemind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2026-07-26T00:49:20Z</dcterms:created>
  <dcterms:modified xsi:type="dcterms:W3CDTF">2026-07-26T00:49:20Z</dcterms:modified>
  <dc:title>Bible.com.au: JAMES 4:1-17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