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64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wroth very sore, O LORD, neither remember iniquity for ever: behold, look, we beseech thee, we are all thy peop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holy cities are become a wilderness, Zion is become a wilderness, Jerusalem a desolat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holy and our beautiful house, where our fathers praised thee, is burned with fire; and all our pleasant things are laid wast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refrain thyself for these things, O LORD? wilt thou hold thy peace, and afflict us very sore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thou wouldest rend the heavens, that thou wouldest come down, that the mountains might flow down at thy presence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hen fire kindleth the brushwood, and the fire causeth the waters to boil: to make thy name known to thine adversaries, that the nations may tremble at thy presen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didst terrible things which we looked not for, thou camest down, the mountains flowed down at thy presen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rom of old men have not heard, nor perceived by the ear, neither hath the eye seen a God beside thee, which worketh for him that waiteth for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meetest him that rejoiceth and worketh righteousness, those that remember thee in thy ways: behold, thou wast wroth, and we sinned: in them have we been of long time, and shall we be saved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are all become as one that is unclean, and all our righteousnesses are as a polluted garment: and we all do fade as a leaf; and our iniquities, like the wind, take us aw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is none that calleth upon thy name, that stirreth up himself to take hold of thee: for thou hast hid thy face from us, and hast consumed us by means of our iniquiti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, O LORD, thou art our father; we are the clay, and thou our potter; and we all are the work of thy ha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2026-07-26T00:43:40Z</dcterms:created>
  <dcterms:modified xsi:type="dcterms:W3CDTF">2026-07-26T00:43:40Z</dcterms:modified>
  <dc:title>Bible.com.au: ISAIAH 64:1-12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