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have garnered it shall eat it, and praise the LORD; and they that have gathered it shall drink it in the courts of my sanctua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hrough, go through the gates; prepare ye the way of the people; cast up, cast up the highway; gather out the stones; lift up an ensign for the peop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LORD hath proclaimed unto the end of the earth, Say ye to the daughter of Zion, Behold, thy salvation cometh; behold, his reward is with him, and his recompence befor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call them The holy people, The redeemed of the LORD: and thou shalt be called Sought out, A city not forsak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Zion’s sake will I not hold my peace, and for Jerusalem’s sake I will not rest, until her righteousness go forth as brightness, and her salvation as a lamp that burne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tions shall see thy righteousness, and all kings thy glory: and thou shalt be called by a new name, which the mouth of the LORD shall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lso be a crown of beauty in the hand of the LORD, and a royal diadem in the hand of thy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 more be termed Forsaken; neither shall thy land any more be termed Desolate: but thou shalt be called Hephzi-bah, and thy land Beulah: for the LORD delighteth in thee, and thy land shall be marri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a young man marrieth a virgin, so shall thy sons marry thee: and as the bridegroom rejoiceth over the bride, so shall thy God rejoice over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t watchmen upon thy walls, O Jerusalem; they shall never hold their peace day nor night: ye that are the LORD’S remembrancers, take ye no rest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ive him no rest, till he establish, and till he make Jerusalem a praise in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 by his right hand, and by the arm of his strength, Surely I will no more give thy corn to be meat for thine enemies; and strangers shall not drink thy wine, for the which thou hast laboure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2026-07-26T00:44:18Z</dcterms:created>
  <dcterms:modified xsi:type="dcterms:W3CDTF">2026-07-26T00:44:18Z</dcterms:modified>
  <dc:title>Bible.com.au: ISAIAH 62:1-12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