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ng, O barren, thou that didst not bear; break forth into singing, and cry aloud, thou that didst not travail with child: for more are the children of the desolate than the children of the married wife, saith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nlarge the place of thy tent, and let them stretch forth the curtains of thine habitations; spare not: lengthen thy cords, and strengthen thy stak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ou shalt spread abroad on the right hand and on the left; and thy seed shall possess the nations, and make the desolate cities to be inhabi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ear not; for thou shalt not be ashamed: neither be thou confounded; for thou shalt not be put to shame: for thou shalt forget the shame of thy youth, and the reproach of thy widowhood shalt thou remember no 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y Maker is thine husband; the LORD of hosts is his name: and the Holy One of Israel is thy redeemer; the God of the whole earth shall he be ca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hath called thee as a wife forsaken and grieved in spirit, even a wife of youth, when she is cast off, saith thy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a small moment have I forsaken thee; but with great mercies will I gathe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overflowing wrath I hid my face from thee for a moment; but with everlasting kindness will I have mercy on thee, saith the LORD thy redeem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is as the waters of Noah unto me: for as I have sworn that the waters of Noah should no more go over the earth, so have I sworn that I would not be wroth with thee, nor rebuke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mountains shall depart, and the hills be removed; but my kindness shall not depart from thee, neither shall my covenant of peace be removed, saith the LORD that hath mercy on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 thou afflicted, tossed with tempest, and not comforted, behold, I will set thy stones in fair colours, and lay thy foundations with sapphir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make thy pinnacles of rubies, and thy gates of carbuncles, and all thy border of pleasant st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l thy children shall be taught of the LORD; and great shall be the peace of thy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righteousness shalt thou be established: thou shalt be far from oppression, for thou shalt not fear; and from terror, for it shall not come near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they may gather together, but not by me: whosoever shall gather together against thee shall fall because of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I have created the smith that bloweth the fire of coals, and bringeth forth a weapon for his work; and I have created the waster to destr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weapon that is formed against thee shall prosper; and every tongue that shall rise against thee in judgment thou shalt condemn. This is the heritage of the servants of the LORD, and their righteousness which is of me,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2026-09-20T14:23:10Z</dcterms:created>
  <dcterms:modified xsi:type="dcterms:W3CDTF">2026-09-20T14:23:10Z</dcterms:modified>
  <dc:title>Bible.com.au: ISAIAH 54:1-17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