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4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53:1-1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o hath believed our report? and to whom hath the arm of the LORD been reveal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he grew up before him as a tender plant, and as a root out of a dry ground: he hath no form nor comeliness; and when we see him, there is no beauty that we should desire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was despised, and rejected of men; a man of sorrows, and acquainted with grief: and as one from whom men hide their face he was despised, and we esteemed him no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urely he hath borne our griefs, and carried our sorrows: yet we did esteem him stricken, smitten of God, and afflict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he was wounded for our transgressions, he was bruised for our iniquities: the chastisement of our peace was upon him; and with his stripes we are heal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ll we like sheep have gone astray; we have turned every one to his own way; and the LORD hath laid on him the iniquity of us al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was oppressed, yet he humbled himself and opened not his mouth; as a lamb that is led to the slaughter, and as a sheep that before her shearers is dumb; yea, he opened not his mou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y oppression and judgment he was taken away; and as for his generation, who among them considered that he was cut off out of the land of the living? for the transgression of my people was he strick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y made his grave with the wicked, and with the rich in his death; although he had done no violence, neither was any deceit in his mon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et it pleased the LORD to bruise him; he hath put him to grief: when thou shalt make his soul an offering for sin, he shall see his seed, he shall prolong his days, and the pleasure of the LORD shall prosper in his ha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shall see of the travail of his soul, and shall be satisfied: by his knowledge shall my righteous servant justify many: and he shall bear their iniquiti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refore will I divide him a portion with the great, and he shall divide the spoil with the strong; because he poured out his soul unto death, and was numbered with the transgressors: yet he bare the sin of many, and made intercession for the transgresso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7">
  <a:themeElements>
    <a:clrScheme name="Theme1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2026-09-20T14:22:53Z</dcterms:created>
  <dcterms:modified xsi:type="dcterms:W3CDTF">2026-09-20T14:22:53Z</dcterms:modified>
  <dc:title>Bible.com.au: ISAIAH 53:1-12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