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eak forth into joy, sing together, ye waste places of Jerusalem: for the LORD hath comforted his people, he hath redeemed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made bare his holy arm in the eyes of all the nations; and all the ends of the earth shall see the salvation of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part ye, depart ye, go ye out from thence, touch no unclean thing; go ye out of the midst of her; be ye clean, ye that bear the vessel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ye shall not go out in haste, neither shall ye go by flight: for the LORD will go before you; and the God of Israel will be your rear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my servant shall deal wisely, he shall be exalted and lifted up, and shall be very hi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as many were astonied at thee, (his visage was so marred more than any man, and his form more than the sons of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all he sprinkle many nations; kings shall shut their mouths at him: for that which had not been told them shall they see; and that which they had not heard shall they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wake, awake, put on thy strength, O Zion; put on thy beautiful garments, O Jerusalem, the holy city: for henceforth there shall no more come into thee the uncircumcised and the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ake thyself from the dust; arise, sit thee down, O Jerusalem: loose thyself from the bands of thy neck, O captive daughter of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Ye were sold for nought; and ye shall be redeemed without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GOD, My people went down at the first into Egypt to sojourn there: and the Assyrian oppressed them without ca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what do I here, saith the LORD, seeing that my people is taken away for nought? they that rule over them do howl, saith the LORD, and my name continually all the day is blasphe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y people shall know my name: therefore they shall know in that day that I am he that doth speak; behold, it is 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beautiful upon the mountains are the feet of him that bringeth good tidings, that publisheth peace, that bringeth good tidings of good, that publisheth salvation; that saith unto Zion, Thy God reig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voice of thy watchmen! they lift up the voice, together do they sing; for they shall see, eye to eye, when the LORD returneth to Zio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2026-07-26T00:43:24Z</dcterms:created>
  <dcterms:modified xsi:type="dcterms:W3CDTF">2026-07-26T00:43:24Z</dcterms:modified>
  <dc:title>Bible.com.au: ISAIAH 52:1-15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