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ashion a graven image are all of them vanity; and their delectable things shall not profit: and their own witnesses see not, nor know; that they may be asha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fashioned a god, or molten a graven image that is profitable for no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his fellows shall be ashamed; and the workmen, they are of men: let them all be gathered together, let them stand up; they shall fear, they shall be ashamed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ith maketh an axe, and worketh in the coals, and fashioneth it with hammers, and worketh it with his strong arm: yea, he is hungry, and his strength faileth; he drinketh no water, and is fai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penter stretcheth out a line; he marketh it out with a pencil; he shapeth it with planes, and he marketh it out with the compasses, and shapeth it after the figure of a man, according to the beauty of a man, to dwell in the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weth him down cedars, and taketh the holm tree and the oak, and strengtheneth for himself one among the trees of the forest: he planteth a fir tree, and the rain doth nourish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t be for a man to burn; and he taketh thereof, and warmeth himself; yea, he kindleth it, and baketh bread: yea, he maketh a god, and worshippeth it; he maketh it a graven image, and falleth down theret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rneth part thereof in the fire; with part thereof he eateth flesh; he roasteth roast, and is satisfied: yea, he warmeth himself, and saith, Aha, I am warm, I have seen the fir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thereof he maketh a god, even his graven image: he falleth down unto it and worshippeth, and prayeth unto it, and saith, Deliver me; for thou art my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ow not, neither do they consider: for he hath shut their eyes, that they cannot see; and their hearts, that they cannot underst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w hear, O Jacob my servant; and Israel, whom I have chos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ne calleth to mind, neither is there knowledge nor understanding to say, I have burned part of it in the fire; yea, also I have baked bread upon the coals thereof; I have roasted flesh and eaten it: and shall I make the residue thereof an abomination? shall I fall down to the stock of a tr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edeth on ashes: a deceived heart hath turned him aside, that he cannot deliver his soul, nor say, Is there not a lie in my right han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se things, O Jacob; and Israel, for thou art my servant: I have formed thee; thou art my servant: O Israel, thou shalt not be forgotten of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lotted out, as a thick cloud, thy transgressions, and, as a cloud, thy sins: return unto me; for I have redeeme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ye heavens, for the LORD hath done it; shout, ye lower parts of the earth; break forth into singing, ye mountains, O forest, and every tree therein: for the LORD hath redeemed Jacob, and will glorify himself in Isra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y redeemer, and he that formed thee from the womb: I am the LORD, that maketh all things; that stretcheth forth the heavens alone; that spreadeth abroad the earth; who is with m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frustrateth the tokens of the liars, and maketh diviners mad; that turneth wise men backward, and maketh their knowledge foolis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onfirmeth the word of his servant, and performeth the counsel of his messengers; that saith of Jerusalem, She shall be inhabited; and of the cities of Judah, They shall be built, and I will raise up the waste places thereof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to the deep, Be dry, and I will dry up thy river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of Cyrus, He is my shepherd, and shall perform all my pleasure: even saying of Jerusalem, She shall be built; and to the temple, Thy foundation shall be la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hat made thee, and formed thee from the womb, who will help thee: Fear not, O Jacob my servant; and thou, Jeshurun, whom I have chos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pour water upon him that is thirsty, and streams upon the dry ground: I will pour my spirit upon thy seed, and my blessing upon thine offspring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pring up among the grass, as willows by the watercou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shall say, I am the LORD’S; and another shall call himself by the name of Jacob; and another shall subscribe with his hand unto the LORD, and surname himself by the name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King of Israel, and his redeemer the LORD of hosts: I am the first, and I am the last; and beside me there is no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, as I, shall call, and shall declare it, and set it in order for me, since I appointed the ancient people? and the things that are coming, and that shall come to pass, let them decla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ye not, neither be afraid: have I not declared unto thee of old, and shewed it? and ye are my witnesses. Is there a God beside me? yea, there is no Rock; I know not 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2026-07-26T00:43:00Z</dcterms:created>
  <dcterms:modified xsi:type="dcterms:W3CDTF">2026-07-26T00:43:00Z</dcterms:modified>
  <dc:title>Bible.com.au: ISAIAH 44:1-28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