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1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43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all the nations be gathered together, and let the peoples be assembled: who among them can declare this, and shew us former things? let them bring their witnesses, that they may be justified: or let them hear, and say, It is tru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are my witnesses, saith the LORD, and my servant whom I have chosen: that ye may know and believe me, and understand that I am he; before me there was no God formed, neither shall there be after m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, even I, am the LORD; and beside me there is no saviou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declared, and I have saved, and I have shewed, and there was no strange god among you: therefore ye are my witnesses, saith the LORD, and I am Go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since the day was I am he; and there is none that can deliver out of my hand: I will work, and who shall let it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, your redeemer, the Holy One of Israel: For your sake I have sent to Babylon, and I will bring down all of them as fugitives, even the Chaldeans, in the ships of their rejoicing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he LORD, your Holy One, the Creator of Israel, your King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, which maketh a way in the sea, and a path in the mighty waters;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bringeth forth the chariot and horse, the army and the power; they lie down together, they shall not rise; they are extinct, they are quenched as flax: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ye not the former things, neither consider the things of ol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 thus saith the LORD that created thee, O Jacob, and he that formed thee, O Israel: Fear not, for I have redeemed thee; I have called thee by thy name, thou art min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I will do a new thing; now shall it spring forth; shall ye not know it? I will even make a way in the wilderness, and rivers in the deser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easts of the field shall honour me, the jackals and the ostriches: because I give waters in the wilderness, and rivers in the desert, to give drink to my people, my chosen: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eople which I formed for myself, that they might set forth my prais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thou hast not called upon me, O Jacob; but thou hast been weary of me, O Israel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not brought me the small cattle of thy burnt offerings; neither hast thou honoured me with thy sacrifices. I have not made thee to serve with offerings, nor wearied thee with frankincens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bought me no sweet cane with money, neither hast thou filled me with the fat of thy sacrifices: but thou hast made me to serve with thy sins, thou hast wearied me with thine iniquitie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, even I, am he that blotteth out thy transgressions for mine own sake; and I will not remember thy sin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t me in remembrance; let us plead together: set thou forth thy cause, that thou mayest be justifie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first father sinned, and thine interpreters have transgressed against m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I will profane the princes of the sanctuary, and I will make Jacob a curse, and Israel a reviling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ou passest through the waters, I will be with thee; and through the rivers, they shall not overflow thee: when thou walkest through the fire, thou shalt not be burned; neither shall the flame kindle upon thee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am the LORD thy God, the Holy One of Israel, thy saviour; I have given Egypt as thy ransom, Ethiopia and Seba for the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ce thou hast been precious in my sight, and honourable, and I have loved thee; therefore will I give men for thee, and peoples for thy lif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ear not; for I am with thee: I will bring thy seed from the east, and gather thee from the west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ay to the north, Give up; and to the south, Keep not back; bring my sons from far, and my daughters from the end of the earth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one that is called by my name, and whom I have created for my glory; I have formed him; yea, I have made hi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ring forth the blind people that have eyes, and the deaf that have ear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2026-07-26T00:48:42Z</dcterms:created>
  <dcterms:modified xsi:type="dcterms:W3CDTF">2026-07-26T00:48:42Z</dcterms:modified>
  <dc:title>Bible.com.au: ISAIAH 43:1-28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