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eard say concerning Tirhakah king of Ethiopia, He is come out to fight against thee. And when he heard it, he sent messengers 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Gozan, and Haran, and Rezeph, and the children of Eden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ad, and the king of the city of Sepharvaim, of Hena, and Iv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f hosts, the God of Israel, that sittest upon the cherubim, thou art the God, even thou alone, of all the kingdoms of the earth; thou hast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cline thine ear, O LORD, and hear; open thine eyes, O LORD, and see: and hear all the words of Sennacherib, which hath sent to reproach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a truth, LORD, the kings of Assyria have laid waste all the countries, and their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LORD our God, save us from his hand, that all the kingdoms of the earth may know that thou art the LORD, even thou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the son of Amoz sent unto Hezekiah, saying, Thus saith the LORD, the God of Israel, Whereas thou hast prayed to me against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which the LORD hath spoken concerning him: The virgin daughter of Zion hath despised thee and laughed thee to scorn; the daughter of Jerusalem hath shaken her head a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y servants hast thou reproached the Lord, and hast said, With the multitude of my chariots am I come up to the height of the mountains, to the innermost parts of Lebanon; and I will cut down the tall cedars thereof, and the choice fir trees thereof: and I will enter into his farthest height, the forest of his fruitful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igged and drunk water, and with the sole of my feet will I dry up all the rivers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t thou not heard how I have done it long ago, and formed it of ancient times? now have I brought it to pass, that thou shouldest be to lay waste fenced cities into ruinous heap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a field of corn before it be grown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thy sitting down, and thy going out, and thy coming in, and thy raging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o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of thy raging against me, and for that thine arrogancy is come up into mine ears, therefore will I put my hook in thy nose, and my bridle in thy lips, and I will turn thee back by the way by which thou cam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shall be the sign unto thee: ye shall eat this year that which groweth of itself, and in the second year that which springeth of the same; and in the third year sow ye, and reap, and plant vineyards, and eat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shall go forth a remnant, and out of mount Zion they that shall escape: the zeal of the LORD of hosts shall perform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us saith the LORD concerning the king of Assyria, He shall not come unto this city, nor shoot an arrow there, neither shall he come before it with shield, nor cast a mount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by the same shall he return, and he shall not come unto this city, saith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angel of the LORD went forth, and smote in the camp of the Assyrians a hundred and fourscore and five thousand: and when men arose early in the morning, behold, they were all dead corp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s he was worshipping in the house of Nisroch his god, that Adrammelech and Sharezer his sons smote him with the sword: and they escaped into the land of Ararat. And Esar-haddon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contumely: for the children are come to the birth, and there is not strength to bring for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the words of Rabshakeh, whom the king of Assyria his master hath sent to reproach the living God, and will rebuk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to your master, Thus saith the LORD, Be not afraid of the words that thou hast heard, wherewith the servants of the king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put a spirit in him, and he shall hear a rumour, and shall return un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ISAIAH 37:1-38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