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, the LORD of hosts, doth take away from Jerusalem and from Judah stay and staff, the whole stay of bread, and the whole stay of water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man, and the man of war; the judge, and the prophet, and the diviner, and the ancien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ptain of fifty, and the honourable man, and the counsellor, and the cunning artificer, and the skilful enchan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children to be their princes, and babes shall rule ov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shall be oppressed, every one by another, and every one by his neighbour: the child shall behave himself proudly against the ancient, and the base against the honour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shall take hold of his brother in the house of his father, saying, Thou hast clothing, be thou our ruler, and let this ruin be under thy han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he lift up his voice, saying, I will not be an healer; for in my house is neither bread nor clothing: ye shall not make me ruler of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rusalem is ruined, and Judah is fallen: because their tongue and their doings are against the LORD, to provoke the eyes of his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w of their countenance doth witness against them; and they declare their sin as Sodom, they hide it not. Woe unto their soul! for they have rewarded evil unto them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the righteous, that it shall be well with him: for they shall eat the fruit of their do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 wicked! it shall be ill with him: for the reward of his hands shall be given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y people, children are their oppressors, and women rule over them. O my people, they which lead thee cause thee to err, and destroy the way of thy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tandeth up to plead, and standeth to judge the peop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nter into judgment with the elders of his people, and the princes thereof: It is ye that have eaten up the vineyard; the spoil of the poor is in your hous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ean ye that ye crush my people, and grind the face of the poor? saith the Lord, the LORD of hos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said, Because the daughters of Zion are haughty, and walk with stretched forth necks and wanton eyes, walking and mincing as they go, and making a tinkling with their fee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ord will smite with a scab the crown of the head of the daughters of Zion, and the LORD will lay bare their secret par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 Lord will take away the bravery of their anklets, and the cauls, and the crescent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ndants, and the bracelets, and the muffler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tires, and the ankle chains, and the sashes, and the perfume boxes, and the amulet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ngs, and the nose jewels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stival robes, and the mantles, and the shawls, and the satchels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mirrors, and the fine linen, and the turbans, and the vei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stead of sweet spices there shall be rottenness; and instead of a girdle a rope; and instead of well set hair baldness; and instead of a stomacher a girding of sackcloth: branding instead of beau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men shall fall by the sword, and thy mighty in the w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 gates shall lament and mourn; and she shall be desolate and sit upon the grou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2026-09-20T14:22:43Z</dcterms:created>
  <dcterms:modified xsi:type="dcterms:W3CDTF">2026-09-20T14:22:43Z</dcterms:modified>
  <dc:title>Bible.com.au: ISAIAH 3:1-26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