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0: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unto them that decree unrighteous decrees, and to the writers that write perverse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turn aside the needy from judgment, and to take away the right of the poor of my people, that widows may be their spoil, and that they may make the fatherless their pre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at will ye do in the day of visitation, and in the desolation which shall come from far? to whom will ye flee for help? and where will ye leave your glo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shall only bow down under the prisoners, and shall fall under the slain. For all this his anger is not turned away, but his hand is stretched out sti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o Assyrian, the rod of mine anger, the staff in whose hand is mine indign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send him against a profane nation, and against the people of my wrath will I give him a charge, to take the spoil, and to take the prey, and to tread them down like the mire of the stree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beit he meaneth not so, neither doth his heart think so; but it is in his heart to destroy, and to cut off nations not a fe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he saith, Are not my princes all of them k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 not Calno as Carchemish? is not Hamath as Arpad? is not Samaria as Damasc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my hand hath found the kingdoms of the idols, whose graven images did excel them of Jerusalem and of Samar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hall I not, as I have done unto Samaria and her idols, so do to Jerusalem and her ido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it shall come to pass, that when the Lord hath performed his whole work upon mount Zion and on Jerusalem, I will punish the fruit of the stout heart of the king of Assyria, and the glory of his high look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he hath said, By the strength of my hand I have done it, and by my wisdom; for I am prudent: and I have removed the bounds of the peoples, and have robbed their treasures, and I have brought down as a valiant man them that sit on thron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y hand hath found as a nest the riches of the peoples; and as one gathereth eggs that are forsaken, have I gathered all the earth: and there was none that moved the wing, or that opened the mouth, or chirp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hall the axe boast itself against him that heweth therewith? shall the saw magnify itself against him that shaketh it? as if a rod should shake them that lift it up, or as if a staff should lift up him that is not w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shall the Lord, the Lord of hosts, send among his fat ones leanness; and under his glory there shall be kindled a burning like the burning of fi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ight of Israel shall be for a fire, and his Holy One for a flame: and it shall burn and devour his thorns and his briers in one d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hall consume the glory of his forest, and of his fruitful field, both soul and body: and it shall be as when a standardbearer fainte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remnant of the trees of his forest shall be few, that a child may write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shall come to pass in that day, that the remnant of Israel, and they that are escaped of the house of Jacob, shall no more again stay upon him that smote them; but shall stay upon the LORD, the Holy One of Israel, in tru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 remnant shall return, even the remnant of Jacob, unto the mighty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ough thy people Israel be as the sand of the sea, only a remnant of them shall return: a consumption is determined, overflowing with righteous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a consummation, and that determined, shall the Lord, the LORD of hosts, make in the midst of all the ear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thus saith the Lord, the LORD of hosts, O my people that dwellest in Zion, be not afraid of the Assyrian: though he smite thee with the rod, and lift up his staff against thee, after the manner of Egyp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yet a very little while, and the indignation shall be accomplished, and mine anger, in their destruc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LORD of hosts shall stir up against him a scourge, as in the slaughter of Midian at the rock of Oreb: and his rod shall be over the sea, and he shall lift it up after the manner of Egyp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shall come to pass in that day, that his burden shall depart from off thy shoulder, and his yoke from off thy neck, and the yoke shall be destroyed because of the anoint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is come to Aiath, he is passed through Migron; at Michmash he layeth up his baggag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are gone over the pass; they have taken up their lodging at Geba: Ramah trembleth; Gibeah of Saul is fl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Cry aloud with thy voice, O daughter of Gallim! hearken, O Laishah! O thou poor Anatho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admenah is a fugitive; the inhabitants of Gebim gather themselves to fle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very day shall he halt at Nob: he shaketh his hand at the mount of the daughter of Zion, the hill of Jerusal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ehold, the Lord, the LORD of hosts, shall lop the boughs with terror: and the high ones of stature shall be hewn down, and the lofty shall be brought low.]]></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shall cut down the thickets of the forest with iron, and Lebanon shall fall by a mighty o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2026-09-20T14:23:02Z</dcterms:created>
  <dcterms:modified xsi:type="dcterms:W3CDTF">2026-09-20T14:23:02Z</dcterms:modified>
  <dc:title>Bible.com.au: ISAIAH 10:1-34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