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pt the LORD of hosts had left unto us a very small remnant, we should have been as Sodom, we should have been like unto Gomorr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word of the LORD, ye rulers of Sodom; give ear unto the law of our God, ye people of Gomorra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at purpose is the multitude of your sacrifices unto me? saith the LORD: I am full of the burnt offerings of rams, and the fat of fed beasts; and I delight not in the blood of bullocks, or of lambs, or of he-goa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e come to appear before me, who hath required this at your hand, to trample my court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no more vain oblations; incense is an abomination unto me; new moon and sabbath, the calling of assemblies,--I cannot away with iniquity and the solemn meet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ew moons and your appointed feasts my soul hateth: they are a trouble unto me; I am weary to bear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spread forth your hands, I will hide mine eyes from you: yea, when ye make many prayers, I will not hear: your hands are full of bl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h you, make you clean; put away the evil of your doings from before mine eyes; cease to do evil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rn to do well; seek judgment, relieve the oppressed, judge the fatherless, plead for the widow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now, and let us reason together, saith the LORD: though your sins be as scarlet, they shall be as white as snow; though they be red like crimson, they shall be as w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sion of Isaiah the son of Amoz, which he saw concerning Judah and Jerusalem, in the days of Uzziah, Jotham, Ahaz, and Hezekiah, kings of Jud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be willing and obedient, ye shall eat the good of the lan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refuse and rebel, ye shall be devoured with the sword: for the mouth of the LORD hath spoken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faithful city become an harlot! she that was full of judgment! righteousness lodged in her, but now murder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ilver is become dross, thy wine mixed with wat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princes are rebellious, and companions of thieves; every one loveth gifts, and followeth after rewards: they judge not the fatherless, neither doth the cause of the widow come unto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aith the Lord, the LORD of hosts, the Mighty One of Israel, Ah, I will ease me of mine adversaries, and avenge me of mine enemies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turn my hand upon thee, and throughly purge away thy dross, and will take away all thy tin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restore thy judges as at the first, and thy counsellors as at the beginning: afterward thou shalt be called The city of righteousness, the faithful cit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shall be redeemed with judgment, and her converts with righteousnes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destruction of the transgressors and the sinners shall be together, and they that forsake the LORD shall be consum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heavens, and give ear, O earth, for the LORD hath spoken: I have nourished and brought up children, and they have rebelled against m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hall be ashamed of the oaks which ye have desired, and ye shall be confounded for the gardens that ye have chose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shall be as an oak whose leaf fadeth, and as a garden that hath no wat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rong shall be as tow, and his work as a spark; and they shall both burn together, and none shall quench the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x knoweth his owner, and the ass his master’s crib: but Israel doth not know, my people doth not consid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 sinful nation, a people laden with iniquity, a seed of evil-doers, children that deal corruptly: they have forsaken the LORD, they have despised the Holy One of Israel, they are estranged and gone backw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ill ye be still stricken, that ye revolt more and more? the whole head is sick, and the whole heart fai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sole of the foot even unto the head there is no soundness in it; but wounds, and bruises, and festering sores: they have not been closed, neither bound up, neither mollified with o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untry is desolate; your cities are burned with fire; your land, strangers devour it in your presence, and it is desolate, as overthrown by strang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ughter of Zion is left as a booth in a vineyard, as a lodge in a garden of cucumbers, as a besieged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2026-07-26T00:42:34Z</dcterms:created>
  <dcterms:modified xsi:type="dcterms:W3CDTF">2026-07-26T00:42:34Z</dcterms:modified>
  <dc:title>Bible.com.au: ISAIAH 1:1-31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