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6: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refore let us cease to speak of the first principles of Christ, and press on unto perfection; not laying again a foundation of repentance from dead works, and of faith toward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f the teaching of baptisms, and of laying on of hands, and of resurrection of the dead, and of eternal judgm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is will we do, if God perm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as touching those who were once enlightened and tasted of the heavenly gift, and were made partakers of the Holy Gho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asted the good word of God, and the powers of the age to co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n fell away, it is impossible to renew them again unto repentance; seeing they crucify to themselves the Son of God afresh, and put him to an open sha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land which hath drunk the rain that cometh oft upon it, and bringeth forth herbs meet for them for whose sake it is also tilled, receiveth blessing from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f it beareth thorns and thistles, it is rejected and nigh unto a curse; whose end is to be burn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beloved, we are persuaded better things of you, and things that accompany salvation, though we thus spea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God is not unrighteous to forget your work and the love which ye shewed toward his name, in that ye ministered unto the saints, and still do minist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e desire that each one of you may shew the same diligence unto the fulness of hope even to the e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ye be not sluggish, but imitators of them who through faith and patience inherit the promi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when God made promise to Abraham, since he could swear by none greater, he sware by himsel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aying, Surely blessing I will bless thee, and multiplying I will multiply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us, having patiently endured, he obtained the promi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men swear by the greater: and in every dispute of theirs the oath is final for confirm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rein God, being minded to shew more abundantly unto the heirs of the promise the immutability of his counsel, interposed with an o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at by two immutable things, in which it is impossible for God to lie, we may have a strong encouragement, who have fled for refuge to lay hold of the hope set before 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ich we have as an anchor of the soul, a hope both sure and stedfast and entering into that which is within the vei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ither as a forerunner Jesus entered for us, having become a high priest for ever after the order of Melchizede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2026-09-20T14:25:01Z</dcterms:created>
  <dcterms:modified xsi:type="dcterms:W3CDTF">2026-09-20T14:25:01Z</dcterms:modified>
  <dc:title>Bible.com.au: HEBREWS 6:1-20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