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your fathers tempted me by proving me, And saw my works forty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as displeased with this generation, And said, They do alway err in their heart: But they did not know my way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sware in my wrath, They shall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brethren, lest haply there shall be in any one of you an evil heart of unbelief, in falling away from the living Go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xhort one another day by day, so long as it is called Today; lest any one of you be hardened by the deceitfulness of s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become partakers of Christ, if we hold fast the beginning of our confidence firm unto the en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 is said, Today if ye shall hear his voice, Harden not your hearts, as in the provoc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, when they heard, did provoke? nay, did not all they that came out of Egypt by Mose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whom was he displeased forty years? was it not with them that sinned, whose carcases fell in the wildernes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hom sware he that they should not enter into his rest, but to them that were disobedi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holy brethren, partakers of a heavenly calling, consider the Apostle and High Priest of our confession, even Jesu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ee that they were not able to enter in because of unbelie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faithful to him that appointed him, as also was Moses in all his hou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een counted worthy of more glory than Moses, by so much as he that built the house hath more honour than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ouse is builded by some one; but he that built all things is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indeed was faithful in all his house as a servant, for a testimony of those things which were afterward to be spoken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as a son, over his house; whose house are we, if we hold fast our boldness and the glorying of our hope firm unto the e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even as the Holy Ghost saith, Today if ye sha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s, as in the provocation, Like as in the day of the temptation in the wildern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HEBREWS 3:1-19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