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ath he said, Lo, I am come to do thy will. He taketh away the first, that he may establish the seco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which will we have been sanctified through the offering of the body of Jesus Christ once for 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every priest indeed standeth day by day ministering and offering oftentimes the same sacrifices, the which can never take away 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when he had offered one sacrifice for sins for ever, sat down on the right hand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henceforth expecting till his enemies be made the footstool of his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by one offering he hath perfected for ever them that are sanctif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Holy Ghost also beareth witness to us: for after he hath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covenant that I will make with them After those days, saith the Lord; I will put my laws on their heart, And upon their mind also will I write them; then saith 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ir sins and their iniquities will I remember no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where remission of these is, there is no more offering for s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law having a shadow of the good things to come, not the very image of the things, they can never with the same sacrifices year by year, which they offer continually, make perfect them that draw nig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ing therefore, brethren, boldness to enter into the holy place by the blood of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y the way which he dedicated for us, a new and living way, through the veil, that is to say, his fle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aving a great priest over the house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us draw near with a true heart in fulness of faith, having our hearts sprinkled from an evil conscience, and our body washed with pure wa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t us hold fast the confession of our hope that it waver not; for he is faithful that promis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et us consider one another to provoke unto love and good wor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t forsaking the assembling of ourselves together, as the custom of some is, but exhorting one another; and so much the more, as ye see the day drawing nig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if we sin wilfully after that we have received the knowledge of the truth, there remaineth no more a sacrifice for si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 certain fearful expectation of judgment, and a fierceness of fire which shall devour the adversar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 man that hath set at nought Moses’ law dieth without compassion on the word of two or three witnes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lse would they not have ceased to be offered, because the worshippers, having been once cleansed, would have had no more conscience of s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how much sorer punishment, think ye, shall he be judged worthy, who hath trodden under foot the Son of God, and hath counted the blood of the covenant, wherewith he was sanctified, an unholy thing, and hath done despite unto the Spirit of gr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we know him that said, Vengeance belongeth unto me, I will recompense. And again, The Lord shall judge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a fearful thing to fall into the hands of the living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call to remembrance the former days, in which, after ye were enlightened, ye endured a great conflict of suffer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rtly, being made a gazingstock both by reproaches and afflictions; and partly, becoming partakers with them that were so us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ye both had compassion on them that were in bonds, and took joyfully the spoiling of your possessions, knowing that ye yourselves have a better possession and an abiding 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Cast not away therefore your boldness, which hath great recompense of rewa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ye have need of patience, that, having done the will of God, ye may receive the promi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yet a very little while, He that cometh shall come, and shall not tar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my righteous one shall live by faith: And if he shrink back, my soul hath no pleasure in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n those sacrifices there is a remembrance made of sins year by y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we are not of them that shrink back unto perdition; but of them that have faith unto the saving of the sou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is impossible that the blood of bulls and goats should take away 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when he cometh into the world, he saith, Sacrifice and offering thou wouldest not, But a body didst thou prepare for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whole burnt offerings and sacrifices for sin thou hadst no pleas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I, Lo, I am come (In the roll of the book it is written of me) To do thy will, O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ying above, Sacrifices and offerings and whole burnt offerings and sacrifices for sin thou wouldest not, neither hadst pleasure therein (the which are offered according to the law),]]></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2026-07-26T00:55:24Z</dcterms:created>
  <dcterms:modified xsi:type="dcterms:W3CDTF">2026-07-26T00:55:24Z</dcterms:modified>
  <dc:title>Bible.com.au: HEBREWS 10:1-39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