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GGAI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cond year of Darius the king, in the sixth month, in the first day of the month, came the word of the LORD by Haggai the prophet unto Zerubbabel the son of Shealtiel, governor of Judah, and to Joshua the son of Jehozadak, the high pries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peaketh the LORD of hosts, saying, This people say, It is not the time for us to come, the time for the LORD’S house to be buil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came the word of the LORD by Haggai the prophet,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 it a time for you yourselves to dwell in your cieled houses, while this house lieth was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fore thus saith the LORD of hosts: Consider your wa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have sown much, and bring in little; ye eat, but ye have not enough; ye drink, but ye are not filled with drink; ye clothe you, but there is none warm; and he that earneth wages earneth wages to put it into a bag with ho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of hosts: Consider your 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 up to the mountain, and bring wood, and build the house; and I will take pleasure in it, and I will be glorified, sa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 looked for much, and, lo, it came to little; and when ye brought it home, I did blow upon it. Why? saith the LORD of hosts. Because of mine house that lieth waste, while ye run every man to his own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for your sake the heaven is stayed from dew, and the earth is stayed from her fru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called for a drought upon the land, and upon the mountains, and upon the corn, and upon the wine, and upon the oil, and upon that which the ground bringeth forth, and upon men, and upon cattle, and upon all the labour of the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Zerubbabel the son of Shealtiel, and Joshua the son of Jehozadak, the high priest, with all the remnant of the people, obeyed the voice of the LORD their God, and the words of Haggai the prophet, as the LORD their God had sent him; and the people did fear before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pake Haggai the LORD’S messenger in the LORD’S message unto the people, saying, I am with you, saith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tirred up the spirit of Zerubbabel the son of Shealtiel, governor of Judah, and the spirit of Joshua the son of Jehozadak, the high priest, and the spirit of all the remnant of the people; and they came and did work in the house of the LORD of hosts, their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four and twentieth day of the month, in the sixth month, in the second year of Darius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2026-09-20T14:24:51Z</dcterms:created>
  <dcterms:modified xsi:type="dcterms:W3CDTF">2026-09-20T14:24:51Z</dcterms:modified>
  <dc:title>Bible.com.au: HAGGAI 1:1-15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