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in two and two unto Noah into the ark, male and female, as God commanded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fter the seven days, that the waters of the flood were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in the second month, on the seventeenth day of the month, on the same day were all the fountains of the great deep broken up, and the windows of heaven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ain was upon the earth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elfsame day entered Noah, and Shem, and Ham, and Japheth, the sons of Noah, and Noah’s wife, and the three wives of his sons with them, into the a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nd every beast after its kind, and all the cattle after their kind, and every creeping thing that creepeth upon the earth after its kind, and every fowl after its kind, every bird of every s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in unto Noah into the ark, two and two of all flesh wherein is the breath of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nt in, went in male and female of all flesh, as God commanded him: and the LORD shut him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ood was forty days upon the earth; and the waters increased, and bare up the ark, and it was lift up above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aters prevailed, and increased greatly upon the earth; and the ark went upon the face of the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Noah, Come thou and all thy house into the ark; for thee have I seen righteous before me in this gen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aters prevailed exceedingly upon the earth; and all the high mountains that were under the whole heaven were cov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fteen cubits upward did the waters prevail; and the mountains were cov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flesh died that moved upon the earth, both fowl, and cattle, and beast, and every creeping thing that creepeth upon the earth, and every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in whose nostrils was the breath of the spirit of life, of all that was in the dry land,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living thing was destroyed which was upon the face of the ground, both man, and cattle, and creeping thing, and fowl of the heaven; and they were destroyed from the earth: and Noah only was left, and they that were with him in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ers prevailed upon the earth an hundred and fifty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every clean beast thou shalt take to thee seven and seven, the male and his female; and of the beasts that are not clean two, the male and his fem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fowl also of the air, seven and seven, male and female: to keep seed alive upon the face of all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et seven days, and I will cause it to rain upon the earth forty days and forty nights; and every living thing that I have made will I destroy from off the face of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according unto all that the LOR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ah was six hundred years old when the flood of waters was up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ah went in, and his sons, and his wife, and his sons’ wives with him, into the ark, because of the waters of the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clean beasts, and of beasts that are not clean, and of fowls, and of every thing that creepeth upon the groun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2026-07-26T00:35:46Z</dcterms:created>
  <dcterms:modified xsi:type="dcterms:W3CDTF">2026-07-26T00:35:46Z</dcterms:modified>
  <dc:title>Bible.com.au: GENESIS 7:1-24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