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5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oseph fell upon his father’s face, and wept upon him, and kissed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oseph commanded his servants the physicians to embalm his father: and the physicians embalmed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forty days were fulfilled for him; for so are fulfilled the days of embalming: and the Egyptians wept for him threescore and ten day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days of weeping for him were past, Joseph spake unto the house of Pharaoh, saying, If now I have found grace in your eyes, speak, I pray you, in the ears of Pharaoh,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y father made me swear, saying, Lo, I die: in my grave which I have digged for me in the land of Canaan, there shalt thou bury me. Now therefore let me go up, I pray thee, and bury my father, and I will come ag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Pharaoh said, Go up, and bury thy father, according as he made thee swe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seph went up to bury his father: and with him went up all the servants of Pharaoh, the elders of his house, and all the elders of the land of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 house of Joseph, and his brethren, and his father’s house: only their little ones, and their flocks, and their herds, they left in the land of Gosh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re went up with him both chariots and horsemen: and it was a very great compan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came to the threshing-floor of Atad, which is beyond Jordan, and there they lamented with a very great and sore lamentation: and he made a mourning for his father seven day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 inhabitants of the land, the Canaanites, saw the mourning in the floor of Atad, they said, This is a grievous mourning to the Egyptians: wherefore the name of it was called Abel-mizraim, which is beyond Jord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is sons did unto him according as he commande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his sons carried him into the land of Canaan, and buried him in the cave of the field of Machpelah, which Abraham bought with the field, for a possession of a buryingplace, of Ephron the Hittite, before Mam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oseph returned into Egypt, he, and his brethren, and all that went up with him to bury his father, after he had buried his fa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Joseph’s brethren saw that their father was dead, they said, It may be that Joseph will hate us, and will fully requite us all the evil which we did unto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sent a message unto Joseph, saying, Thy father did command before he died, 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shall ye say unto Joseph, Forgive, I pray thee now, the transgression of thy brethren, and their sin, for that they did unto thee evil: and now, we pray thee, forgive the transgression of the servants of the God of thy father. And Joseph wept when they spake un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is brethren also went and fell down before his face; and they said, Behold, we be thy servan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oseph said unto them, Fear not: for am I in the place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s for you, ye meant evil against me; but God meant it for good, to bring to pass, as it is this day, to save much people a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therefore fear ye not: I will nourish you, and your little ones. And he comforted them, and spake kindly unto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oseph dwelt in Egypt, he, and his father’s house: and Joseph lived an hundred and ten yea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oseph saw Ephraim’s children of the third generation: the children also of Machir the son of Manasseh were born upon Joseph’s kne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oseph said unto his brethren, I die: but God will surely visit you, and bring you up out of this land unto the land which he sware to Abraham, to Isaac, and to Jacob.]]></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oseph took an oath of the children of Israel, saying, God will surely visit you, and ye shall carry up my bones from hen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Joseph died, being an hundred and ten years old: and they embalmed him, and he was put in a coffin in Egyp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2026-09-20T14:25:11Z</dcterms:created>
  <dcterms:modified xsi:type="dcterms:W3CDTF">2026-09-20T14:25:11Z</dcterms:modified>
  <dc:title>Bible.com.au: GENESIS 50:1-26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