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presProps" Target="presProps.xml"/>
  <Relationship Id="rId40" Type="http://schemas.openxmlformats.org/officeDocument/2006/relationships/viewProps" Target="viewProps.xml"/>
  <Relationship Id="rId4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41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NESIS 44:1-3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whomsoever of thy servants it be found, let him die, and we also will be my lord’s bondme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, Now also let it be according unto your words: he with whom it is found shall be my bondman; and ye shall be blameles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y hasted, and took down every man his sack to the ground, and opened every man his sack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earched, and began at the eldest, and left at the youngest: and the cup was found in Benjamin’s sack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y rent their clothes, and laded every man his ass, and returned to the city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udah and his brethren came to Joseph’s house; and he was yet there: and they fell before him on the groun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oseph said unto them, What deed is this that ye have done? know ye not that such a man as I can indeed divine?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udah said, What shall we say unto my lord? what shall we speak? or how shall we clear ourselves? God hath found out the iniquity of thy servants: behold, we are my lord’s bondmen, both we, and he also in whose hand the cup is foun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, God forbid that I should do so: the man in whose hand the cup is found, he shall be my bondman; but as for you, get you up in peace unto your father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Judah came near unto him, and said, Oh my lord, let thy servant, I pray thee, speak a word in my lord’s ears, and let not thine anger burn against thy servant: for thou art even as Pharaoh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commanded the steward of his house, saying, Fill the men’s sacks with food, as much as they can carry, and put every man’s money in his sack’s mouth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lord asked his servants, saying, Have ye a father, or a brother?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e said unto my lord, We have a father, an old man, and a child of his old age, a little one; and his brother is dead, and he alone is left of his mother, and his father loveth him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aidst unto thy servants, Bring him down unto me, that I may set mine eyes upon him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e said unto my lord, The lad cannot leave his father: for if he should leave his father, his father would di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aidst unto thy servants, Except your youngest brother come down with you, ye shall see my face no mor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 when we came up unto thy servant my father, we told him the words of my lord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ur father said, Go again, buy us a little food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e said, We cannot go down: if our youngest brother be with us, then will we go down: for we may not see the man’s face, except our youngest brother be with u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y servant my father said unto us, Ye know that my wife bare me two sons: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one went out from me, and I said, Surely he is torn in pieces; and I have not seen him since: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put my cup, the silver cup, in the sack’s mouth of the youngest, and his corn money. And he did according to the word that Joseph had spoken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ye take this one also from me, and mischief befall him, ye shall bring down my gray hairs with sorrow to the grave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refore when I come to thy servant my father, and the lad be not with us; seeing that his life is bound up in the lad’s life;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shall come to pass, when he seeth that the lad is not with us, that he will die: and thy servants shall bring down the gray hairs of thy servant our father with sorrow to the grave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y servant became surety for the lad unto my father, saying, If I bring him not unto thee, then shall I bear the blame to my father for ever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refore, let thy servant, I pray thee, abide instead of the lad a bondman to my lord; and let the lad go up with his brethren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ow shall I go up to my father, and the lad be not with me? lest I see the evil that shall come on my father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soon as the morning was light, the men were sent away, they and their asse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hey were gone out of the city, and were not yet far off, Joseph said unto his steward, Up, follow after the men; and when thou dost overtake them, say unto them, Wherefore have ye rewarded evil for good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 not this it in which my lord drinketh, and whereby he indeed divineth? ye have done evil in so doing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overtook them, and he spake unto them these word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aid unto him, Wherefore speaketh my lord such words as these? God forbid that thy servants should do such a thing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the money, which we found in our sacks’ mouths, we brought again unto thee out of the land of Canaan: how then should we steal out of thy lord’s house silver or gold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2026-07-26T00:35:46Z</dcterms:created>
  <dcterms:modified xsi:type="dcterms:W3CDTF">2026-07-26T00:35:46Z</dcterms:modified>
  <dc:title>Bible.com.au: GENESIS 44:1-34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