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presProps" Target="presProps.xml"/>
  <Relationship Id="rId44" Type="http://schemas.openxmlformats.org/officeDocument/2006/relationships/viewProps" Target="viewProps.xml"/>
  <Relationship Id="rId4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98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42:1-3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Joseph remembered the dreams which he dreamed of them, and said unto them, Ye are spies; to see the nakedness of the land ye are com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y said unto him, Nay, my lord, but to buy food are thy servants com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e are all one man’s sons; we are true men, thy servants are no spi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he said unto them, Nay, but to see the nakedness of the land ye are com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y said, We thy servants are twelve brethren, the sons of one man in the land of Canaan; and, behold, the youngest is this day with our father, and one is no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Joseph said unto them, That is it that I spake unto you, saying, Ye are spi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hereby ye shall be proved: by the life of Pharaoh ye shall not go forth hence, except your youngest brother come hithe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end one of you, and let him fetch your brother, and ye shall be bound, that your words may be proved, whether there be truth in you: or else by the life of Pharaoh surely ye are spi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he put them all together into ward three day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Joseph said unto them the third day, This do, and live; for I fear Go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Jacob saw that there was corn in Egypt, and Jacob said unto his sons, Why do ye look one upon anothe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f ye be true men, let one of your brethren be bound in your prison house; but go ye, carry corn for the famine of your house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bring your youngest brother unto me; so shall your words be verified, and ye shall not die. And they did so.]]></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y said one to another, We are verily guilty concerning our brother, in that we saw the distress of his soul, when he besought us, and we would not hear; therefore is this distress come upon u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Reuben answered them, saying, Spake I not unto you, saying, Do not sin against the child; and ye would not hear? therefore also, behold, his blood is require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y knew not that Joseph understood them; for there was an interpreter between the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he turned himself about from them, and wept; and he returned to them, and spake to them, and took Simeon from among them, and bound him before their eye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n Joseph commanded to fill their vessels with corn, and to restore every man’s money into his sack, and to give them provision for the way: and thus was it done unto the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ey laded their asses with their corn, and departed thenc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as one of them opened his sack to give his ass provender in the lodging place, he espied his money; and, behold, it was in the mouth of his sack.]]></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he said unto his brethren, My money is restored; and, lo, it is even in my sack: and their heart failed them, and they turned trembling one to another, saying, What is this that God hath done unto u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said, Behold, I have heard that there is corn in Egypt: get you down thither, and buy for us from thence; that we may live, and not di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they came unto Jacob their father unto the land of Canaan, and told him all that had befallen them; saying,]]></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 man, the lord of the land, spake roughly with us, and took us for spies of the country.]]></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we said unto him, We are true men; we are no spie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we be twelve brethren, sons of our father; one is not, and the youngest is this day with our father in the land of Canaan.]]></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the man, the lord of the land, said unto us, Hereby shall I know that ye are true men; leave one of your brethren with me, and take corn for the famine of your houses, and go your way:]]></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bring your youngest brother unto me: then shall I know that ye are no spies, but that ye are true men: so will I deliver you your brother, and ye shall traffick in the lan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it came to pass as they emptied their sacks, that, behold, every man’s bundle of money was in his sack: and when they and their father saw their bundles of money, they were afrai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Jacob their father said unto them, Me have ye bereaved of my children: Joseph is not, and Simeon is not, and ye will take Benjamin away: all these things are against m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Reuben spake unto his father, saying, Slay my two sons, if I bring him not to thee: deliver him into my hand, and I will bring him to thee again.]]></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he said, My son shall not go down with you; for his brother is dead, and he only is left: if mischief befall him by the way in the which ye go, then shall ye bring down my gray hairs with sorrow to the grav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Joseph’s ten brethren went down to buy corn from Egypt.]]></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Benjamin, Joseph’s brother, Jacob sent not with his brethren; for he said, Lest peradventure mischief befall hi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sons of Israel came to buy among those that came: for the famine was in the land of Canaa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Joseph was the governor over the land; he it was that sold to all the people of the land: and Joseph’s brethren came, and bowed down themselves to him with their faces to the eart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Joseph saw his brethren, and he knew them, but made himself strange unto them, and spake roughly with them; and he said unto them, Whence come ye? And they said, From the land of Canaan to buy foo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Joseph knew his brethren, but they knew not him.]]></a:t>
            </a:r>
          </a:p>
        </p:txBody>
      </p:sp>
    </p:spTree>
  </p:cSld>
  <p:clrMapOvr>
    <a:masterClrMapping/>
  </p:clrMapOvr>
</p:sld>
</file>

<file path=ppt/theme/theme1.xml><?xml version="1.0" encoding="utf-8"?>
<a:theme xmlns:a="http://schemas.openxmlformats.org/drawingml/2006/main" name="Theme38">
  <a:themeElements>
    <a:clrScheme name="Theme3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2026-07-26T00:45:10Z</dcterms:created>
  <dcterms:modified xsi:type="dcterms:W3CDTF">2026-07-26T00:45:10Z</dcterms:modified>
  <dc:title>Bible.com.au: GENESIS 42:1-38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