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knew Eve his wife; and she conceived, and bare Cain, and said, I have gotten a man with the help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she bare his brother Abel. And Abel was a keeper of sheep, but Cain was a tiller of the grou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process of time it came to pass, that Cain brought of the fruit of the ground an offering unto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el, he also brought of the firstlings of his flock and of the fat thereof. And the LORD had respect unto Abel and to his offer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Cain and to his offering he had not respect. And Cain was very wroth, and his countenance f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Cain, Why art thou wroth? and why is thy countenance falle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oest well, shalt thou not be accepted? and if thou doest not well, sin coucheth at the door: and unto thee shall be his desire, and thou shalt rule ov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told Abel his brother. And it came to pass, when they were in the field, that Cain rose up against Abel his brother, and slew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Cain, Where is Abel thy brother? And he said, I know not: am I my brother’s keepe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hast thou done? the voice of thy brother’s blood crieth unto me from the gr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cursed art thou from the ground, which hath opened her mouth to receive thy brother’s blood from thy han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tillest the ground, it shall not henceforth yield unto thee her strength; a fugitive and a wanderer shalt thou be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said unto the LORD, My punishment is greater than I can b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driven me out this day from the face of the ground; and from thy face shall I be hid; and I shall be a fugitive and a wanderer in the earth; and it shall come to pass, that whosoever findeth me shall slay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him, Therefore whosoever slayeth Cain, vengeance shall be taken on him sevenfold. And the LORD appointed a sign for Cain, lest any finding him should smit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went out from the presence of the LORD, and dwelt in the land of Nod, on the east of E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knew his wife; and she conceived, and bare Enoch: and he builded a city, and called the name of the city, after the name of his son, Eno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noch was born Irad: and Irad begat Mehujael: and Mehujael begat Methushael: and Methushael begat Lame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took unto him two wives: the name of the one was Adah, and the name of the other Zill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h bare Jabal: he was the father of such as dwell in tents and have catt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brother’s name was Jubal: he was the father of all such as handle the harp and pi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illah, she also bare Tubal-cain, the forger of every cutting instrument of brass and iron: and the sister of Tubal-cain was Naam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said unto his wives: Adah and Zillah, hear my voice; Ye wives of Lamech, hearken unto my speech: For I have slain a man for wounding me, And a young man for bruising m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Cain shall be avenged sevenfold, Truly Lamech seventy and sevenf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knew his wife again; and she bare a son, and called his name Seth: For, said she, God hath appointed me another seed instead of Abel; for Cain slew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Seth, to him also there was born a son; and he called his name Enosh: then began men to call upon the nam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GENESIS 4:1-26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