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6: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 generations of Esau (the same is Ed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sau took his wives of the daughters of Canaan; Adah the daughter of Elon the Hittite, and Oholibamah the daughter of Anah, the daughter of Zibeon the Hivi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Basemath Ishmael’s daughter, sister of Nebaio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dah bare to Esau Eliphaz; and Basemath bare Reu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Oholibamah bare Jeush, and Jalam, and Korah: these are the sons of Esau, which were born unto him in the land of Cana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Esau took his wives, and his sons, and his daughters, and all the souls of his house, and his cattle, and all his beasts, and all his possessions, which he had gathered in the land of Canaan; and went into a land away from his brother Jacob.]]></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ir substance was too great for them to dwell together; and the land of their sojournings could not bear them because of their catt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Esau dwelt in mount Seir: Esau is Ed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se are the generations of Esau the father of the Edomites in mount Sei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se are the names of Esau’s sons; Eliphaz the son of Adah the wife of Esau, Reuel the son of Basemath the wife of Esa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sons of Eliphaz were Teman, Omar, Zepho, and Gatam, and Kenaz.]]></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imna was concubine to Eliphaz Esau’s son; and she bare to Eliphaz Amalek: these are the sons of Adah Esau’s w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se are the sons of Reuel; Nahath, and Zerah, Shammah, and Mizzah: these were the sons of Basemath Esau’s wif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se were the sons of Oholibamah the daughter of Anah, the daughter of Zibeon, Esau’s wife: and she bare to Esau Jeush, and Jalam, and Kor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se are the dukes of the sons of Esau: the sons of Eliphaz the firstborn of Esau; duke Teman, duke Omar, duke Zepho, duke Kenaz,]]></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uke Korah, duke Gatam, duke Amalek: these are the dukes that came of Eliphaz in the land of Edom; these are the sons of Ad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se are the sons of Reuel Esau’s son; duke Nahath, duke Zerah, duke Shammah, duke Mizzah: these are the dukes that came of Reuel in the land of Edom; these are the sons of Basemath Esau’s w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se are the sons of Oholibamah Esau’s wife; duke Jeush, duke Jalam, duke Korah: these are the dukes that came of Oholibamah the daughter of Anah, Esau’s wif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se are the sons of Esau, and these are their dukes: the same is Ed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se are the sons of Seir the Horite, the inhabitants of the land; Lotan and Shobal and Zibeon and An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Dishon and Ezer and Dishan: these are the dukes that came of the Horites, the children of Seir in the land of Ed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children of Lotan were Hori and Hemam; and Lotan’s sister was Tim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se are the children of Shobal; Alvan and Manahath and Ebal, Shepho and Ona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se are the children of Zibeon; Aiah and Anah: this is Anah who found the hot springs in the wilderness, as he fed the asses of Zibeon his fat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se are the children of Anah; Dishon and Oholibamah the daughter of An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se are the children of Dishon; Hemdan and Eshban and Ithran and Cher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se are the children of Ezer; Bilhan and Zaavan and Ak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se are the children of Dishan; Uz and Ar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se are the dukes that came of the Horites; duke Lotan, duke Shobal, duke Zibeon, duke An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uke Dishon, duke Ezer, duke Dishan: these are the dukes that came of the Horites, according to their dukes in the land of Sei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se are the kings that reigned in the land of Edom, before there reigned any king over the children of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Bela the son of Beor reigned in Edom; and the name of his city was Dinhaba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Bela died, and Jobab the son of Zerah of Bozrah reigned in his stea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Jobab died, and Husham of the land of the Temanites reigned in his stea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usham died, and Hadad the son of Bedad, who smote Midian in the field of Moab, reigned in his stead: and the name of his city was Avit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adad died, and Samlah of Masrekah reigned in his stea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Samlah died, and Shaul of Rehoboth by the River reigned in his stea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Shaul died, and Baal-hanan the son of Achbor reigned in his stea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Baal-hanan the son of Achbor died, and Hadar reigned in his stead: and the name of his city was Pau; and his wife’s name was Mehetabel, the daughter of Matred, the daughter of Me-zahab.]]></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se are the names of the dukes that came of Esau, according to their families, after their places, by their names; duke Timna, duke Alvah, duke Jethe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duke Oholibamah, duke Elah, duke Pin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duke Kenaz, duke Teman, duke Mibza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duke Magdiel, duke Iram: these be the dukes of Edom, according to their habitations in the land of their possession. This is Esau the father of the Edomit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2026-09-20T14:23:50Z</dcterms:created>
  <dcterms:modified xsi:type="dcterms:W3CDTF">2026-09-20T14:23:50Z</dcterms:modified>
  <dc:title>Bible.com.au: GENESIS 36:1-43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