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2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, O God of my father Abraham, and God of my father Isaac, O LORD, which saidst unto me, Return unto thy country, and to thy kindred, and I will do thee good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worthy of the least of all the mercies, and of all the truth, which thou hast shewed unto thy servant; for with my staff I passed over this Jordan; and now I am become two compan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, I pray thee, from the hand of my brother, from the hand of Esau: for I fear him, lest he come and smite me, the mother with the childr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idst, I will surely do thee good, and make thy seed as the sand of the sea, which cannot be numbered for multitud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odged there that night; and took of that which he had with him a present for Esau his brother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hundred she-goats and twenty he-goats, two hundred ewes and twenty ram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rty milch camels and their colts, forty kine and ten bulls, twenty she-asses and ten foal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delivered them into the hand of his servants, every drove by itself; and said unto his servants, Pass over before me, and put a space betwixt drove and drov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 foremost, saying, When Esau my brother meeteth thee, and asketh thee, saying, Whose art thou? and whither goest thou? and whose are these before thee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ou shalt say, They be thy servant Jacob’s; it is a present sent unto my lord Esau: and, behold, he also is behind 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went on his way, and the angels of God met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also the second, and the third, and all that followed the droves, saying, On this manner shall ye speak unto Esau, when ye find him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say, Moreover, behold, thy servant Jacob is behind us. For he said, I will appease him with the present that goeth before me, and afterward I will see his face; peradventure he will accept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present passed over before him: and he himself lodged that night in the compan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ose up that night, and took his two wives, and his two handmaids, and his eleven children, and passed over the ford of Jabbo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them, and sent them over the stream, and sent over that he ha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was left alone; and there wrestled a man with him until the breaking of the da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saw that he prevailed not against him, he touched the hollow of his thigh; and the hollow of Jacob’s thigh was strained, as he wrestled with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Let me go, for the day breaketh. And he said, I will not let thee go, except thou bless 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m, What is thy name? And he said, Jacob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Thy name shall be called no more Jacob, but Israel: for thou hast striven with God and with men, and hast prevail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 when he saw them, This is God’s host: and he called the name of that place Mahana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asked him, and said, Tell me, I pray thee, thy name. And he said, Wherefore is it that thou dost ask after my name? And he blessed him ther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called the name of the place Peniel: for, said he, I have seen God face to face, and my life is preserv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un rose upon him as he passed over Penuel, and he halted upon his thig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children of Israel eat not the sinew of the hip which is upon the hollow of the thigh, unto this day: because he touched the hollow of Jacob’s thigh in the sinew of the hip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ent messengers before him to Esau his brother unto the land of Seir, the field of Edo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m, saying, Thus shall ye say unto my lord Esau; Thus saith thy servant Jacob, I have sojourned with Laban, and stayed until now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oxen, and asses and flocks, and menservants ard maidservants: and I have sent to tell my lord, that I may find grace in thy s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essengers returned to Jacob, saying, We came to thy brother Esau, and moreover he cometh to meet thee, and four hundred men with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acob was greatly afraid and was distressed: and he divided the people that was with him, and the flocks, and the herds, and the camels, into two companie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If Esau come to the one company, and smite it, then the company which is left shall escap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2026-07-26T00:35:47Z</dcterms:created>
  <dcterms:modified xsi:type="dcterms:W3CDTF">2026-07-26T00:35:47Z</dcterms:modified>
  <dc:title>Bible.com.au: GENESIS 32:1-32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