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acob went on his journey, and came to the land of the children of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ooked, and behold a well in the field, and, lo, three flocks of sheep lying there by it; for out of that well they watered the flocks: and the stone upon the well’s mouth was gr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ther were all the flocks gathered: and they rolled the stone from the well’s mouth, and watered the sheep, and put the stone again upon the well’s mouth in it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acob said unto them, My brethren, whence be ye? And they said, Of Haran are w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Know ye Laban the son of Nahor? And they said, We know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Is it well with him? And they said, It is well: and, behold, Rachel his daughter cometh with the sh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Lo, it is yet high day, neither is it time that the cattle should be gathered together: water ye the sheep, and go and fe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We cannot, until all the flocks be gathered together, and they roll the stone from the well’s mouth; then we water the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he yet spake with them, Rachel came with her father’s sheep; for she kep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when Jacob saw Rachel the daughter of Laban his mother’s brother, and the sheep of Laban his mother’s brother, that Jacob went near, and rolled the stone from the well’s mouth, and watered the flock of Laban his mother’s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cob kissed Rachel, and lifted up his voice, and we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acob told Rachel that he was her father’s brother, and that he was Rebekah’s son: and she ran and told her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Laban heard the tidings of Jacob his sister’s son, that he ran to meet him, and embraced him, and kissed him, and brought him to his house. And he told Laban all thes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aban said to him, Surely thou art my bone and my flesh. And he abode with him the space of a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aban said unto Jacob, Because thou art my brother, shouldest thou therefore serve me for nought? tell me, what shall thy wages 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aban had two daughters: the name of the elder was Leah, and the name of the younger was Rach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eah’s eyes were tender; but Rachel was beautiful and well favou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loved Rachel; and he said, I will serve thee seven years for Rachel thy younger daugh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aban said, It is better that I give her to thee, than that I should give her to another man: abide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served seven years for Rachel; and they seemed unto him but a few days, for the love he had to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acob said unto Laban, Give me my wife, for my days are fulfilled, that I may go in unto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aban gathered together all the men of the place, and made a fea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in the evening, that he took Leah his daughter, and brought her to him; and he went in unto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aban gave Zilpah his handmaid unto his daughter Leah for an handm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in the morning that, behold, it was Leah: and he said to Laban, What is this thou hast done unto me? did not I serve with thee for Rachel? wherefore then hast thou beguile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Laban said, It is not so done in our place, to give the younger before the firstbor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ulfill the week of this one, and we will give thee the other also for the service which thou shalt serve with me yet seven other yea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did so, and fulfilled her week: and he gave him Rachel his daughter to w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aban gave to Rachel his daughter Bilhah his handmaid to be her handm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went in also unto Rachel, and he loved also Rachel more than Leah, and served with him yet seven other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w that Leah was hated, and he opened her womb: but Rachel was bar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eah conceived, and bare a son, and she called his name Reuben: for she said, Because the LORD hath looked upon my affliction; for now my husband will lov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he conceived again, and bare a son; and said, Because the LORD hath heard that I am hated, he hath therefore given me this son also: and she called his name Sime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he conceived again, and bare a son; and said, Now this time will my husband be joined unto me, because I have borne him three sons: therefore was his name called Lev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conceived again, and bare a son: and she said, This time will I praise the LORD: therefore she called his name Judah; and she left bear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2026-09-20T14:23:35Z</dcterms:created>
  <dcterms:modified xsi:type="dcterms:W3CDTF">2026-09-20T14:23:35Z</dcterms:modified>
  <dc:title>Bible.com.au: GENESIS 29:1-35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