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presProps" Target="presProps.xml"/>
  <Relationship Id="rId73" Type="http://schemas.openxmlformats.org/officeDocument/2006/relationships/viewProps" Target="viewProps.xml"/>
  <Relationship Id="rId7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51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GENESIS 24:1-6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Abraham was old, and well stricken in age: and the LORD had blessed Abraham in all thing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Abraham said unto his servant, the elder of his house, that ruled over all that he had, Put, I pray thee, thy hand under my thigh:]]></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I will make thee swear by the LORD, the God of heaven and the God of the earth, that thou shalt not take a wife for my son of the daughters of the Canaanites, among whom I dwell:]]></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but thou shalt go unto my country, and to my kindred, and take a wife for my son Isaac.]]></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the servant said unto him, Peradventure the woman will not be willing to follow me unto this land: must I needs bring thy son again unto the land from whence thou cames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Abraham said unto him, Beware thou that thou bring not my son thither agai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 LORD, the God of heaven, that took me from my father’s house, and from the land of my nativity, and that spake unto me, and that sware unto me, saying, Unto thy seed will I give this land; he shall send his angel before thee, and thou shalt take a wife for my son from thenc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if the woman be not willing to follow thee, then thou shalt be clear from this my oath; only thou shalt not bring my son thither agai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the servant put his hand under the thigh of Abraham his master, and sware to him concerning this matter.]]></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the servant took ten camels, of the camels of his master, and departed; having all goodly things of his master’s in his hand: and he arose, and went to Mesopotamia, unto the city of Nahor.]]></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he made the camels to kneel down without the city by the well of water at the time of evening, the time that women go out to draw water.]]></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he said, O LORD, the God of my master Abraham, send me, I pray thee, good speed this day, and shew kindness unto my master Abraham.]]></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Behold, I stand by the fountain of water; and the daughters of the men of the city come out to draw water:]]></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let it come to pass, that the damsel to whom I shall say, Let down thy pitcher, I pray thee, that I may drink; and she shall say, Drink, and I will give thy camels drink also: let the same be she that thou hast appointed for thy servant Isaac; and thereby shall I know that thou hast shewed kindness unto my master.]]></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it came to pass, before he had done speaking, that, behold, Rebekah came out, who was born to Bethuel the son of Milcah, the wife of Nahor, Abraham’s brother, with her pitcher upon her shoulder.]]></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the damsel was very fair to look upon, a virgin, neither had any man known her: and she went down to the fountain, and filled her pitcher, and came up.]]></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the servant ran to meet her, and said, Give me to drink, I pray thee, a little water of thy pitcher.]]></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she said, Drink, my lord: and she hasted, and let down her pitcher upon her hand, and gave him drink.]]></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when she had done giving him drink, she said, I will draw for thy camels also, until they have done drinking.]]></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she hasted, and emptied her pitcher into the trough, and ran again unto the well to draw, and drew for all his camel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the man looked stedfastly on her; holding his peace, to know whether the LORD had made his journey prosperous or not.]]></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it came to pass, as the camels had done drinking, that the man took a golden ring of half a shekel weight, and two bracelets for her hands of ten shekels weight of gol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said, Whose daughter art thou? tell me, I pray thee. Is there room in thy father’s house for us to lodge in?]]></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she said unto him, I am the daughter of Bethuel the son of Milcah, which she bare unto Nahor.]]></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She said moreover unto him, We have both straw and provender enough, and room to lodge in.]]></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the man bowed his head, and worshipped the LORD.]]></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he said, Blessed be the LORD, the God of my master Abraham, who hath not forsaken his mercy and his truth toward my master: as for me, the LORD hath led me in the way to the house of my master’s brethren.]]></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the damsel ran, and told her mother’s house according to these word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Rebekah had a brother, and his name was Laban: and Laban ran out unto the man, unto the fountain.]]></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it came to pass, when he saw the ring, and the bracelets upon his sister’s hands, and when he heard the words of Rebekah his sister, saying, Thus spake the man unto me; that he came unto the man; and, behold, he stood by the camels at the fountain.]]></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he said, Come in, thou blessed of the LORD; wherefore standest thou without? for I have prepared the house, and room for the camels.]]></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nd the man came into the house, and he ungirded the camels; and he gave straw and provender for the camels, and water to wash his feet and the men’s feet that were with him.]]></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nd there was set meat before him to eat: but he said, I will not eat, until I have told mine errand. And he said, Speak on.]]></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And he said, I am Abraham’s servant.]]></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And the LORD hath blessed my master greatly; and he is become great: and he hath given him flocks and herds, and silver and gold, and menservants and maidservants, and camels and asses.]]></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And Sarah my master’s wife bare a son to my master when she was old: and unto him hath he given all that he hath.]]></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And my master made me swear, saying, Thou shalt not take a wife for my son of the daughters of the Canaanites, in whose land I dwell:]]></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but thou shalt go unto my father’s house, and to my kindred, and take a wife for my son.]]></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And I said unto my master, Peradventure the woman will not follow me.]]></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And he said unto me, The LORD, before whom I walk, will send his angel with thee, and prosper thy way; and thou shalt take a wife for my son of my kindred, and of my father’s house:]]></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then shalt thou be clear from my oath, when thou comest to my kindred; and if they give her not to thee, thou shalt be clear from my oath.]]></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And I came this day unto the fountain, and said, O LORD, the God of my master Abraham, if now thou do prosper my way which I go:]]></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behold, I stand by the fountain of water; and let it come to pass, that the maiden which cometh forth to draw, to whom I shall say, Give me, I pray thee, a little water of thy pitcher to drink;]]></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and she shall say to me, Both drink thou, and I will also draw for thy camels: let the same be the woman whom the LORD hath appointed for my master’s son.]]></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And before I had done speaking in mine heart, behold, Rebekah came forth with her pitcher on her shoulder; and she went down unto the fountain, and drew: and I said unto her, Let me drink, I pray thee.]]></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And she made haste, and let down her pitcher from her shoulder, and said, Drink, and I will give thy camels drink also: so I drank, and she made the camels drink also.]]></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And I asked her, and said, Whose daughter art thou? And she said, The daughter of Bethuel, Nahor’s son, whom Milcah bare unto him: and I put the ring upon her nose, and the bracelets upon her hands.]]></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And I bowed my head, and worshipped the LORD, and blessed the LORD, the God of my master Abraham, which had led me in the right way to take my master’s brother’s daughter for his son.]]></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And now if ye will deal kindly and truly with my master, tell me: and if not, tell me; that I may turn to the right hand, or to the left.]]></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Then Laban and Bethuel answered and said, The thing proceedeth from the LORD: we cannot speak unto thee bad or good.]]></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 ]]></a:t>
            </a:r>
            <a:r>
              <a:rPr lang="en-US" b="1" sz="3000" spc="0" u="none">
                <a:solidFill>
                  <a:srgbClr val="000000">
                    <a:alpha val="100.00%"/>
                  </a:srgbClr>
                </a:solidFill>
                <a:latin typeface="Calibri"/>
              </a:rPr>
              <a:t><![CDATA[Behold, Rebekah is before thee, take her, and go, and let her be thy master’s son’s wife, as the LORD hath spoken.]]></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2 ]]></a:t>
            </a:r>
            <a:r>
              <a:rPr lang="en-US" b="1" sz="3000" spc="0" u="none">
                <a:solidFill>
                  <a:srgbClr val="000000">
                    <a:alpha val="100.00%"/>
                  </a:srgbClr>
                </a:solidFill>
                <a:latin typeface="Calibri"/>
              </a:rPr>
              <a:t><![CDATA[And it came to pass, that, when Abraham’s servant heard their words, he bowed himself down to the earth unto the LORD.]]></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3 ]]></a:t>
            </a:r>
            <a:r>
              <a:rPr lang="en-US" b="1" sz="3000" spc="0" u="none">
                <a:solidFill>
                  <a:srgbClr val="000000">
                    <a:alpha val="100.00%"/>
                  </a:srgbClr>
                </a:solidFill>
                <a:latin typeface="Calibri"/>
              </a:rPr>
              <a:t><![CDATA[And the servant brought forth jewels of silver, and jewels of gold, and raiment, and gave them to Rebekah: he gave also to her brother and to her mother precious things.]]></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4 ]]></a:t>
            </a:r>
            <a:r>
              <a:rPr lang="en-US" b="1" sz="3000" spc="0" u="none">
                <a:solidFill>
                  <a:srgbClr val="000000">
                    <a:alpha val="100.00%"/>
                  </a:srgbClr>
                </a:solidFill>
                <a:latin typeface="Calibri"/>
              </a:rPr>
              <a:t><![CDATA[And they did eat and drink, he and the men that were with him, and tarried all night; and they rose up in the morning, and he said, Send me away unto my master.]]></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5 ]]></a:t>
            </a:r>
            <a:r>
              <a:rPr lang="en-US" b="1" sz="3000" spc="0" u="none">
                <a:solidFill>
                  <a:srgbClr val="000000">
                    <a:alpha val="100.00%"/>
                  </a:srgbClr>
                </a:solidFill>
                <a:latin typeface="Calibri"/>
              </a:rPr>
              <a:t><![CDATA[And her brother and her mother said, Let the damsel abide with us a few days, at the least ten; after that she shall go.]]></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6 ]]></a:t>
            </a:r>
            <a:r>
              <a:rPr lang="en-US" b="1" sz="3000" spc="0" u="none">
                <a:solidFill>
                  <a:srgbClr val="000000">
                    <a:alpha val="100.00%"/>
                  </a:srgbClr>
                </a:solidFill>
                <a:latin typeface="Calibri"/>
              </a:rPr>
              <a:t><![CDATA[And he said unto them, Hinder me not, seeing the LORD hath prospered my way; send me away that I may go to my master.]]></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7 ]]></a:t>
            </a:r>
            <a:r>
              <a:rPr lang="en-US" b="1" sz="3000" spc="0" u="none">
                <a:solidFill>
                  <a:srgbClr val="000000">
                    <a:alpha val="100.00%"/>
                  </a:srgbClr>
                </a:solidFill>
                <a:latin typeface="Calibri"/>
              </a:rPr>
              <a:t><![CDATA[And they said, We will call the damsel, and inquire at her mouth.]]></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8 ]]></a:t>
            </a:r>
            <a:r>
              <a:rPr lang="en-US" b="1" sz="3000" spc="0" u="none">
                <a:solidFill>
                  <a:srgbClr val="000000">
                    <a:alpha val="100.00%"/>
                  </a:srgbClr>
                </a:solidFill>
                <a:latin typeface="Calibri"/>
              </a:rPr>
              <a:t><![CDATA[And they called Rebekah, and said unto her, Wilt thou go with this man? And she said, I will go.]]></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9 ]]></a:t>
            </a:r>
            <a:r>
              <a:rPr lang="en-US" b="1" sz="3000" spc="0" u="none">
                <a:solidFill>
                  <a:srgbClr val="000000">
                    <a:alpha val="100.00%"/>
                  </a:srgbClr>
                </a:solidFill>
                <a:latin typeface="Calibri"/>
              </a:rPr>
              <a:t><![CDATA[And they sent away Rebekah their sister, and her nurse, and Abraham’s servant, and his men.]]></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0 ]]></a:t>
            </a:r>
            <a:r>
              <a:rPr lang="en-US" b="1" sz="3000" spc="0" u="none">
                <a:solidFill>
                  <a:srgbClr val="000000">
                    <a:alpha val="100.00%"/>
                  </a:srgbClr>
                </a:solidFill>
                <a:latin typeface="Calibri"/>
              </a:rPr>
              <a:t><![CDATA[And they blessed Rebekah, and said unto her, Our sister, be thou the mother of thousands of ten thousands, and let thy seed possess the gate of those which hate them.]]></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1 ]]></a:t>
            </a:r>
            <a:r>
              <a:rPr lang="en-US" b="1" sz="3000" spc="0" u="none">
                <a:solidFill>
                  <a:srgbClr val="000000">
                    <a:alpha val="100.00%"/>
                  </a:srgbClr>
                </a:solidFill>
                <a:latin typeface="Calibri"/>
              </a:rPr>
              <a:t><![CDATA[And Rebekah arose, and her damsels, and they rode upon the camels, and followed the man: and the servant took Rebekah, and went his way.]]></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2 ]]></a:t>
            </a:r>
            <a:r>
              <a:rPr lang="en-US" b="1" sz="3000" spc="0" u="none">
                <a:solidFill>
                  <a:srgbClr val="000000">
                    <a:alpha val="100.00%"/>
                  </a:srgbClr>
                </a:solidFill>
                <a:latin typeface="Calibri"/>
              </a:rPr>
              <a:t><![CDATA[And Isaac came from the way of Beer-lahai-roi; for he dwelt in the land of the South.]]></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3 ]]></a:t>
            </a:r>
            <a:r>
              <a:rPr lang="en-US" b="1" sz="3000" spc="0" u="none">
                <a:solidFill>
                  <a:srgbClr val="000000">
                    <a:alpha val="100.00%"/>
                  </a:srgbClr>
                </a:solidFill>
                <a:latin typeface="Calibri"/>
              </a:rPr>
              <a:t><![CDATA[And Isaac went out to meditate in the field at the eventide: and he lifted up his eyes, and saw, and, behold, there were camels coming.]]></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4 ]]></a:t>
            </a:r>
            <a:r>
              <a:rPr lang="en-US" b="1" sz="3000" spc="0" u="none">
                <a:solidFill>
                  <a:srgbClr val="000000">
                    <a:alpha val="100.00%"/>
                  </a:srgbClr>
                </a:solidFill>
                <a:latin typeface="Calibri"/>
              </a:rPr>
              <a:t><![CDATA[And Rebekah lifted up her eyes, and when she saw Isaac, she lighted off the camel.]]></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5 ]]></a:t>
            </a:r>
            <a:r>
              <a:rPr lang="en-US" b="1" sz="3000" spc="0" u="none">
                <a:solidFill>
                  <a:srgbClr val="000000">
                    <a:alpha val="100.00%"/>
                  </a:srgbClr>
                </a:solidFill>
                <a:latin typeface="Calibri"/>
              </a:rPr>
              <a:t><![CDATA[And she said unto the servant, What man is this that walketh in the field to meet us? And the servant said, It is my master: and she took her veil, and covered herself.]]></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6 ]]></a:t>
            </a:r>
            <a:r>
              <a:rPr lang="en-US" b="1" sz="3000" spc="0" u="none">
                <a:solidFill>
                  <a:srgbClr val="000000">
                    <a:alpha val="100.00%"/>
                  </a:srgbClr>
                </a:solidFill>
                <a:latin typeface="Calibri"/>
              </a:rPr>
              <a:t><![CDATA[And the servant told Isaac all the things that he had done.]]></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7 ]]></a:t>
            </a:r>
            <a:r>
              <a:rPr lang="en-US" b="1" sz="3000" spc="0" u="none">
                <a:solidFill>
                  <a:srgbClr val="000000">
                    <a:alpha val="100.00%"/>
                  </a:srgbClr>
                </a:solidFill>
                <a:latin typeface="Calibri"/>
              </a:rPr>
              <a:t><![CDATA[And Isaac brought her into his mother Sarah’s tent, and took Rebekah, and she became his wife; and he loved her: and Isaac was comforted after his mother’s death.]]></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4">
  <a:themeElements>
    <a:clrScheme name="Theme5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69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2026-09-20T14:23:59Z</dcterms:created>
  <dcterms:modified xsi:type="dcterms:W3CDTF">2026-09-20T14:23:59Z</dcterms:modified>
  <dc:title>Bible.com.au: GENESIS 24:1-67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